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59"/>
  </p:notesMasterIdLst>
  <p:handoutMasterIdLst>
    <p:handoutMasterId r:id="rId60"/>
  </p:handoutMasterIdLst>
  <p:sldIdLst>
    <p:sldId id="256" r:id="rId3"/>
    <p:sldId id="262" r:id="rId4"/>
    <p:sldId id="257" r:id="rId5"/>
    <p:sldId id="287" r:id="rId6"/>
    <p:sldId id="288" r:id="rId7"/>
    <p:sldId id="289" r:id="rId8"/>
    <p:sldId id="290" r:id="rId9"/>
    <p:sldId id="291" r:id="rId10"/>
    <p:sldId id="292" r:id="rId11"/>
    <p:sldId id="293" r:id="rId12"/>
    <p:sldId id="294" r:id="rId13"/>
    <p:sldId id="295" r:id="rId14"/>
    <p:sldId id="296" r:id="rId15"/>
    <p:sldId id="297" r:id="rId16"/>
    <p:sldId id="298" r:id="rId17"/>
    <p:sldId id="299" r:id="rId18"/>
    <p:sldId id="300" r:id="rId19"/>
    <p:sldId id="301" r:id="rId20"/>
    <p:sldId id="302" r:id="rId21"/>
    <p:sldId id="303" r:id="rId22"/>
    <p:sldId id="304" r:id="rId23"/>
    <p:sldId id="305" r:id="rId24"/>
    <p:sldId id="306" r:id="rId25"/>
    <p:sldId id="307" r:id="rId26"/>
    <p:sldId id="308" r:id="rId27"/>
    <p:sldId id="309" r:id="rId28"/>
    <p:sldId id="310" r:id="rId29"/>
    <p:sldId id="311" r:id="rId30"/>
    <p:sldId id="312" r:id="rId31"/>
    <p:sldId id="313" r:id="rId32"/>
    <p:sldId id="314" r:id="rId33"/>
    <p:sldId id="315" r:id="rId34"/>
    <p:sldId id="316" r:id="rId35"/>
    <p:sldId id="317" r:id="rId36"/>
    <p:sldId id="318" r:id="rId37"/>
    <p:sldId id="319" r:id="rId38"/>
    <p:sldId id="320" r:id="rId39"/>
    <p:sldId id="321" r:id="rId40"/>
    <p:sldId id="322" r:id="rId41"/>
    <p:sldId id="323" r:id="rId42"/>
    <p:sldId id="324" r:id="rId43"/>
    <p:sldId id="325" r:id="rId44"/>
    <p:sldId id="326" r:id="rId45"/>
    <p:sldId id="327" r:id="rId46"/>
    <p:sldId id="328" r:id="rId47"/>
    <p:sldId id="329" r:id="rId48"/>
    <p:sldId id="330" r:id="rId49"/>
    <p:sldId id="331" r:id="rId50"/>
    <p:sldId id="332" r:id="rId51"/>
    <p:sldId id="333" r:id="rId52"/>
    <p:sldId id="334" r:id="rId53"/>
    <p:sldId id="335" r:id="rId54"/>
    <p:sldId id="336" r:id="rId55"/>
    <p:sldId id="337" r:id="rId56"/>
    <p:sldId id="338" r:id="rId57"/>
    <p:sldId id="339"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721" autoAdjust="0"/>
  </p:normalViewPr>
  <p:slideViewPr>
    <p:cSldViewPr snapToGrid="0" showGuides="1">
      <p:cViewPr varScale="1">
        <p:scale>
          <a:sx n="96" d="100"/>
          <a:sy n="96" d="100"/>
        </p:scale>
        <p:origin x="58" y="91"/>
      </p:cViewPr>
      <p:guideLst>
        <p:guide orient="horz" pos="2160"/>
        <p:guide pos="3840"/>
      </p:guideLst>
    </p:cSldViewPr>
  </p:slideViewPr>
  <p:notesTextViewPr>
    <p:cViewPr>
      <p:scale>
        <a:sx n="1" d="1"/>
        <a:sy n="1" d="1"/>
      </p:scale>
      <p:origin x="0" y="0"/>
    </p:cViewPr>
  </p:notesTextViewPr>
  <p:notesViewPr>
    <p:cSldViewPr snapToGrid="0" showGuides="1">
      <p:cViewPr varScale="1">
        <p:scale>
          <a:sx n="65" d="100"/>
          <a:sy n="65" d="100"/>
        </p:scale>
        <p:origin x="1848"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447117E-D58A-422A-A81B-362E9F2EA265}" type="datetimeFigureOut">
              <a:rPr lang="en-US" smtClean="0"/>
              <a:t>4/9/2019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A438575-B761-4121-A7E4-457BB626566A}" type="slidenum">
              <a:rPr lang="en-US" smtClean="0"/>
              <a:t>‹#›</a:t>
            </a:fld>
            <a:endParaRPr lang="en-US"/>
          </a:p>
        </p:txBody>
      </p:sp>
    </p:spTree>
    <p:extLst>
      <p:ext uri="{BB962C8B-B14F-4D97-AF65-F5344CB8AC3E}">
        <p14:creationId xmlns:p14="http://schemas.microsoft.com/office/powerpoint/2010/main" val="623964652"/>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552672-2D72-42C2-B0B5-4CADDCB794C9}" type="datetimeFigureOut">
              <a:rPr lang="en-US" smtClean="0"/>
              <a:t>4/9/2019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4BA502-DDEA-4552-B72A-9C62FF6620C8}" type="slidenum">
              <a:rPr lang="en-US" smtClean="0"/>
              <a:t>‹#›</a:t>
            </a:fld>
            <a:endParaRPr lang="en-US"/>
          </a:p>
        </p:txBody>
      </p:sp>
    </p:spTree>
    <p:extLst>
      <p:ext uri="{BB962C8B-B14F-4D97-AF65-F5344CB8AC3E}">
        <p14:creationId xmlns:p14="http://schemas.microsoft.com/office/powerpoint/2010/main" val="21521340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ame Board">
    <p:spTree>
      <p:nvGrpSpPr>
        <p:cNvPr id="1" name=""/>
        <p:cNvGrpSpPr/>
        <p:nvPr/>
      </p:nvGrpSpPr>
      <p:grpSpPr>
        <a:xfrm>
          <a:off x="0" y="0"/>
          <a:ext cx="0" cy="0"/>
          <a:chOff x="0" y="0"/>
          <a:chExt cx="0" cy="0"/>
        </a:xfrm>
      </p:grpSpPr>
      <p:sp>
        <p:nvSpPr>
          <p:cNvPr id="5" name="Text Placeholder 7"/>
          <p:cNvSpPr>
            <a:spLocks noGrp="1"/>
          </p:cNvSpPr>
          <p:nvPr>
            <p:ph type="body" sz="quarter" idx="13" hasCustomPrompt="1"/>
          </p:nvPr>
        </p:nvSpPr>
        <p:spPr>
          <a:xfrm>
            <a:off x="332703" y="357393"/>
            <a:ext cx="2099258" cy="914400"/>
          </a:xfrm>
          <a:solidFill>
            <a:schemeClr val="accent1">
              <a:lumMod val="75000"/>
            </a:schemeClr>
          </a:solidFill>
          <a:ln>
            <a:solidFill>
              <a:schemeClr val="accent1">
                <a:lumMod val="75000"/>
              </a:schemeClr>
            </a:solidFill>
          </a:ln>
        </p:spPr>
        <p:txBody>
          <a:bodyPr anchor="ctr">
            <a:noAutofit/>
          </a:bodyPr>
          <a:lstStyle>
            <a:lvl1pPr marL="0" indent="0" algn="ctr">
              <a:spcBef>
                <a:spcPts val="0"/>
              </a:spcBef>
              <a:buNone/>
              <a:defRPr sz="2400" baseline="0">
                <a:solidFill>
                  <a:schemeClr val="tx1"/>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Category 1</a:t>
            </a:r>
          </a:p>
        </p:txBody>
      </p:sp>
      <p:sp>
        <p:nvSpPr>
          <p:cNvPr id="40" name="Text Placeholder 7"/>
          <p:cNvSpPr>
            <a:spLocks noGrp="1"/>
          </p:cNvSpPr>
          <p:nvPr>
            <p:ph type="body" sz="quarter" idx="18" hasCustomPrompt="1"/>
          </p:nvPr>
        </p:nvSpPr>
        <p:spPr>
          <a:xfrm>
            <a:off x="332703" y="1516491"/>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45" name="Text Placeholder 7"/>
          <p:cNvSpPr>
            <a:spLocks noGrp="1"/>
          </p:cNvSpPr>
          <p:nvPr>
            <p:ph type="body" sz="quarter" idx="23" hasCustomPrompt="1"/>
          </p:nvPr>
        </p:nvSpPr>
        <p:spPr>
          <a:xfrm>
            <a:off x="332703" y="2533920"/>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50" name="Text Placeholder 7"/>
          <p:cNvSpPr>
            <a:spLocks noGrp="1"/>
          </p:cNvSpPr>
          <p:nvPr>
            <p:ph type="body" sz="quarter" idx="28" hasCustomPrompt="1"/>
          </p:nvPr>
        </p:nvSpPr>
        <p:spPr>
          <a:xfrm>
            <a:off x="332703" y="3551349"/>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55" name="Text Placeholder 7"/>
          <p:cNvSpPr>
            <a:spLocks noGrp="1"/>
          </p:cNvSpPr>
          <p:nvPr>
            <p:ph type="body" sz="quarter" idx="33" hasCustomPrompt="1"/>
          </p:nvPr>
        </p:nvSpPr>
        <p:spPr>
          <a:xfrm>
            <a:off x="332703" y="4568778"/>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60" name="Text Placeholder 7"/>
          <p:cNvSpPr>
            <a:spLocks noGrp="1"/>
          </p:cNvSpPr>
          <p:nvPr>
            <p:ph type="body" sz="quarter" idx="38" hasCustomPrompt="1"/>
          </p:nvPr>
        </p:nvSpPr>
        <p:spPr>
          <a:xfrm>
            <a:off x="332703" y="5586207"/>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36" name="Text Placeholder 7"/>
          <p:cNvSpPr>
            <a:spLocks noGrp="1"/>
          </p:cNvSpPr>
          <p:nvPr>
            <p:ph type="body" sz="quarter" idx="14" hasCustomPrompt="1"/>
          </p:nvPr>
        </p:nvSpPr>
        <p:spPr>
          <a:xfrm>
            <a:off x="2689537" y="357393"/>
            <a:ext cx="2099258" cy="914400"/>
          </a:xfrm>
          <a:solidFill>
            <a:schemeClr val="accent2"/>
          </a:solidFill>
          <a:ln>
            <a:solidFill>
              <a:schemeClr val="accent2"/>
            </a:solidFill>
          </a:ln>
        </p:spPr>
        <p:txBody>
          <a:bodyPr anchor="ctr">
            <a:noAutofit/>
          </a:bodyPr>
          <a:lstStyle>
            <a:lvl1pPr marL="0" indent="0" algn="ctr">
              <a:spcBef>
                <a:spcPts val="0"/>
              </a:spcBef>
              <a:buNone/>
              <a:defRPr sz="2400" baseline="0">
                <a:solidFill>
                  <a:schemeClr val="tx1"/>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Category 2</a:t>
            </a:r>
          </a:p>
        </p:txBody>
      </p:sp>
      <p:sp>
        <p:nvSpPr>
          <p:cNvPr id="41" name="Text Placeholder 7"/>
          <p:cNvSpPr>
            <a:spLocks noGrp="1"/>
          </p:cNvSpPr>
          <p:nvPr>
            <p:ph type="body" sz="quarter" idx="19" hasCustomPrompt="1"/>
          </p:nvPr>
        </p:nvSpPr>
        <p:spPr>
          <a:xfrm>
            <a:off x="2689537" y="1516491"/>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46" name="Text Placeholder 7"/>
          <p:cNvSpPr>
            <a:spLocks noGrp="1"/>
          </p:cNvSpPr>
          <p:nvPr>
            <p:ph type="body" sz="quarter" idx="24" hasCustomPrompt="1"/>
          </p:nvPr>
        </p:nvSpPr>
        <p:spPr>
          <a:xfrm>
            <a:off x="2689537" y="2533920"/>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51" name="Text Placeholder 7"/>
          <p:cNvSpPr>
            <a:spLocks noGrp="1"/>
          </p:cNvSpPr>
          <p:nvPr>
            <p:ph type="body" sz="quarter" idx="29" hasCustomPrompt="1"/>
          </p:nvPr>
        </p:nvSpPr>
        <p:spPr>
          <a:xfrm>
            <a:off x="2689537" y="3551349"/>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56" name="Text Placeholder 7"/>
          <p:cNvSpPr>
            <a:spLocks noGrp="1"/>
          </p:cNvSpPr>
          <p:nvPr>
            <p:ph type="body" sz="quarter" idx="34" hasCustomPrompt="1"/>
          </p:nvPr>
        </p:nvSpPr>
        <p:spPr>
          <a:xfrm>
            <a:off x="2689537" y="4568778"/>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61" name="Text Placeholder 7"/>
          <p:cNvSpPr>
            <a:spLocks noGrp="1"/>
          </p:cNvSpPr>
          <p:nvPr>
            <p:ph type="body" sz="quarter" idx="39" hasCustomPrompt="1"/>
          </p:nvPr>
        </p:nvSpPr>
        <p:spPr>
          <a:xfrm>
            <a:off x="2689537" y="5586207"/>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37" name="Text Placeholder 7"/>
          <p:cNvSpPr>
            <a:spLocks noGrp="1"/>
          </p:cNvSpPr>
          <p:nvPr>
            <p:ph type="body" sz="quarter" idx="15" hasCustomPrompt="1"/>
          </p:nvPr>
        </p:nvSpPr>
        <p:spPr>
          <a:xfrm>
            <a:off x="5046371" y="357393"/>
            <a:ext cx="2099258" cy="914400"/>
          </a:xfrm>
          <a:solidFill>
            <a:schemeClr val="accent3"/>
          </a:solidFill>
          <a:ln>
            <a:solidFill>
              <a:schemeClr val="accent3"/>
            </a:solidFill>
          </a:ln>
        </p:spPr>
        <p:txBody>
          <a:bodyPr anchor="ctr">
            <a:noAutofit/>
          </a:bodyPr>
          <a:lstStyle>
            <a:lvl1pPr marL="0" indent="0" algn="ctr">
              <a:spcBef>
                <a:spcPts val="0"/>
              </a:spcBef>
              <a:buNone/>
              <a:defRPr sz="2400" baseline="0">
                <a:solidFill>
                  <a:schemeClr val="tx1"/>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Category 3</a:t>
            </a:r>
          </a:p>
        </p:txBody>
      </p:sp>
      <p:sp>
        <p:nvSpPr>
          <p:cNvPr id="42" name="Text Placeholder 7"/>
          <p:cNvSpPr>
            <a:spLocks noGrp="1"/>
          </p:cNvSpPr>
          <p:nvPr>
            <p:ph type="body" sz="quarter" idx="20" hasCustomPrompt="1"/>
          </p:nvPr>
        </p:nvSpPr>
        <p:spPr>
          <a:xfrm>
            <a:off x="5046371" y="1516491"/>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47" name="Text Placeholder 7"/>
          <p:cNvSpPr>
            <a:spLocks noGrp="1"/>
          </p:cNvSpPr>
          <p:nvPr>
            <p:ph type="body" sz="quarter" idx="25" hasCustomPrompt="1"/>
          </p:nvPr>
        </p:nvSpPr>
        <p:spPr>
          <a:xfrm>
            <a:off x="5046371" y="2533920"/>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52" name="Text Placeholder 7"/>
          <p:cNvSpPr>
            <a:spLocks noGrp="1"/>
          </p:cNvSpPr>
          <p:nvPr>
            <p:ph type="body" sz="quarter" idx="30" hasCustomPrompt="1"/>
          </p:nvPr>
        </p:nvSpPr>
        <p:spPr>
          <a:xfrm>
            <a:off x="5046371" y="3551349"/>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57" name="Text Placeholder 7"/>
          <p:cNvSpPr>
            <a:spLocks noGrp="1"/>
          </p:cNvSpPr>
          <p:nvPr>
            <p:ph type="body" sz="quarter" idx="35" hasCustomPrompt="1"/>
          </p:nvPr>
        </p:nvSpPr>
        <p:spPr>
          <a:xfrm>
            <a:off x="5046371" y="4568778"/>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62" name="Text Placeholder 7"/>
          <p:cNvSpPr>
            <a:spLocks noGrp="1"/>
          </p:cNvSpPr>
          <p:nvPr>
            <p:ph type="body" sz="quarter" idx="40" hasCustomPrompt="1"/>
          </p:nvPr>
        </p:nvSpPr>
        <p:spPr>
          <a:xfrm>
            <a:off x="5046371" y="5586207"/>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38" name="Text Placeholder 7"/>
          <p:cNvSpPr>
            <a:spLocks noGrp="1"/>
          </p:cNvSpPr>
          <p:nvPr>
            <p:ph type="body" sz="quarter" idx="16" hasCustomPrompt="1"/>
          </p:nvPr>
        </p:nvSpPr>
        <p:spPr>
          <a:xfrm>
            <a:off x="7403205" y="357393"/>
            <a:ext cx="2099258" cy="914400"/>
          </a:xfrm>
          <a:solidFill>
            <a:schemeClr val="accent4"/>
          </a:solidFill>
          <a:ln>
            <a:solidFill>
              <a:schemeClr val="accent4"/>
            </a:solidFill>
          </a:ln>
        </p:spPr>
        <p:txBody>
          <a:bodyPr anchor="ctr">
            <a:noAutofit/>
          </a:bodyPr>
          <a:lstStyle>
            <a:lvl1pPr marL="0" indent="0" algn="ctr">
              <a:spcBef>
                <a:spcPts val="0"/>
              </a:spcBef>
              <a:buNone/>
              <a:defRPr sz="2400" baseline="0">
                <a:solidFill>
                  <a:schemeClr val="tx1"/>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Category 4</a:t>
            </a:r>
          </a:p>
        </p:txBody>
      </p:sp>
      <p:sp>
        <p:nvSpPr>
          <p:cNvPr id="43" name="Text Placeholder 7"/>
          <p:cNvSpPr>
            <a:spLocks noGrp="1"/>
          </p:cNvSpPr>
          <p:nvPr>
            <p:ph type="body" sz="quarter" idx="21" hasCustomPrompt="1"/>
          </p:nvPr>
        </p:nvSpPr>
        <p:spPr>
          <a:xfrm>
            <a:off x="7403205" y="1516491"/>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48" name="Text Placeholder 7"/>
          <p:cNvSpPr>
            <a:spLocks noGrp="1"/>
          </p:cNvSpPr>
          <p:nvPr>
            <p:ph type="body" sz="quarter" idx="26" hasCustomPrompt="1"/>
          </p:nvPr>
        </p:nvSpPr>
        <p:spPr>
          <a:xfrm>
            <a:off x="7403205" y="2533920"/>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53" name="Text Placeholder 7"/>
          <p:cNvSpPr>
            <a:spLocks noGrp="1"/>
          </p:cNvSpPr>
          <p:nvPr>
            <p:ph type="body" sz="quarter" idx="31" hasCustomPrompt="1"/>
          </p:nvPr>
        </p:nvSpPr>
        <p:spPr>
          <a:xfrm>
            <a:off x="7403205" y="3551349"/>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58" name="Text Placeholder 7"/>
          <p:cNvSpPr>
            <a:spLocks noGrp="1"/>
          </p:cNvSpPr>
          <p:nvPr>
            <p:ph type="body" sz="quarter" idx="36" hasCustomPrompt="1"/>
          </p:nvPr>
        </p:nvSpPr>
        <p:spPr>
          <a:xfrm>
            <a:off x="7403205" y="4568778"/>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63" name="Text Placeholder 7"/>
          <p:cNvSpPr>
            <a:spLocks noGrp="1"/>
          </p:cNvSpPr>
          <p:nvPr>
            <p:ph type="body" sz="quarter" idx="41" hasCustomPrompt="1"/>
          </p:nvPr>
        </p:nvSpPr>
        <p:spPr>
          <a:xfrm>
            <a:off x="7403205" y="5586207"/>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39" name="Text Placeholder 7"/>
          <p:cNvSpPr>
            <a:spLocks noGrp="1"/>
          </p:cNvSpPr>
          <p:nvPr>
            <p:ph type="body" sz="quarter" idx="17" hasCustomPrompt="1"/>
          </p:nvPr>
        </p:nvSpPr>
        <p:spPr>
          <a:xfrm>
            <a:off x="9760039" y="357393"/>
            <a:ext cx="2099258" cy="914400"/>
          </a:xfrm>
          <a:solidFill>
            <a:schemeClr val="accent5"/>
          </a:solidFill>
          <a:ln>
            <a:solidFill>
              <a:schemeClr val="accent5"/>
            </a:solidFill>
          </a:ln>
        </p:spPr>
        <p:txBody>
          <a:bodyPr anchor="ctr">
            <a:noAutofit/>
          </a:bodyPr>
          <a:lstStyle>
            <a:lvl1pPr marL="0" indent="0" algn="ctr">
              <a:spcBef>
                <a:spcPts val="0"/>
              </a:spcBef>
              <a:buNone/>
              <a:defRPr sz="2400" baseline="0">
                <a:solidFill>
                  <a:schemeClr val="tx1"/>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Category 5</a:t>
            </a:r>
          </a:p>
        </p:txBody>
      </p:sp>
      <p:sp>
        <p:nvSpPr>
          <p:cNvPr id="44" name="Text Placeholder 7"/>
          <p:cNvSpPr>
            <a:spLocks noGrp="1"/>
          </p:cNvSpPr>
          <p:nvPr>
            <p:ph type="body" sz="quarter" idx="22" hasCustomPrompt="1"/>
          </p:nvPr>
        </p:nvSpPr>
        <p:spPr>
          <a:xfrm>
            <a:off x="9760039" y="1516491"/>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49" name="Text Placeholder 7"/>
          <p:cNvSpPr>
            <a:spLocks noGrp="1"/>
          </p:cNvSpPr>
          <p:nvPr>
            <p:ph type="body" sz="quarter" idx="27" hasCustomPrompt="1"/>
          </p:nvPr>
        </p:nvSpPr>
        <p:spPr>
          <a:xfrm>
            <a:off x="9760039" y="2533920"/>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54" name="Text Placeholder 7"/>
          <p:cNvSpPr>
            <a:spLocks noGrp="1"/>
          </p:cNvSpPr>
          <p:nvPr>
            <p:ph type="body" sz="quarter" idx="32" hasCustomPrompt="1"/>
          </p:nvPr>
        </p:nvSpPr>
        <p:spPr>
          <a:xfrm>
            <a:off x="9760039" y="3551349"/>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59" name="Text Placeholder 7"/>
          <p:cNvSpPr>
            <a:spLocks noGrp="1"/>
          </p:cNvSpPr>
          <p:nvPr>
            <p:ph type="body" sz="quarter" idx="37" hasCustomPrompt="1"/>
          </p:nvPr>
        </p:nvSpPr>
        <p:spPr>
          <a:xfrm>
            <a:off x="9760039" y="4568778"/>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64" name="Text Placeholder 7"/>
          <p:cNvSpPr>
            <a:spLocks noGrp="1"/>
          </p:cNvSpPr>
          <p:nvPr>
            <p:ph type="body" sz="quarter" idx="42" hasCustomPrompt="1"/>
          </p:nvPr>
        </p:nvSpPr>
        <p:spPr>
          <a:xfrm>
            <a:off x="9760039" y="5586207"/>
            <a:ext cx="2099258" cy="914400"/>
          </a:xfrm>
          <a:solidFill>
            <a:schemeClr val="bg2">
              <a:lumMod val="50000"/>
            </a:schemeClr>
          </a:solidFill>
          <a:ln>
            <a:solidFill>
              <a:schemeClr val="bg2">
                <a:lumMod val="50000"/>
              </a:schemeClr>
            </a:solidFill>
          </a:ln>
        </p:spPr>
        <p:txBody>
          <a:bodyPr anchor="ctr">
            <a:noAutofit/>
          </a:bodyPr>
          <a:lstStyle>
            <a:lvl1pPr marL="0" indent="0" algn="ctr">
              <a:spcBef>
                <a:spcPts val="0"/>
              </a:spcBef>
              <a:buNone/>
              <a:defRPr sz="2400" baseline="0">
                <a:solidFill>
                  <a:srgbClr val="FFFFFF"/>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33" name="Instructions"/>
          <p:cNvSpPr/>
          <p:nvPr userDrawn="1"/>
        </p:nvSpPr>
        <p:spPr>
          <a:xfrm>
            <a:off x="12307833" y="0"/>
            <a:ext cx="1853339"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spcBef>
                <a:spcPts val="1200"/>
              </a:spcBef>
            </a:pPr>
            <a:r>
              <a:rPr lang="en-US" sz="1600" dirty="0">
                <a:solidFill>
                  <a:srgbClr val="7F7F7F"/>
                </a:solidFill>
                <a:latin typeface="Calibri Light" panose="020F0302020204030204" pitchFamily="34" charset="0"/>
                <a:cs typeface="Calibri" panose="020F0502020204030204" pitchFamily="34" charset="0"/>
              </a:rPr>
              <a:t>You can type your own categories and points values in this game board.</a:t>
            </a:r>
          </a:p>
          <a:p>
            <a:pPr lvl="0">
              <a:spcBef>
                <a:spcPts val="1200"/>
              </a:spcBef>
            </a:pPr>
            <a:r>
              <a:rPr lang="en-US" sz="1600" dirty="0">
                <a:solidFill>
                  <a:srgbClr val="7F7F7F"/>
                </a:solidFill>
                <a:latin typeface="Calibri Light" panose="020F0302020204030204" pitchFamily="34" charset="0"/>
                <a:cs typeface="Calibri" panose="020F0502020204030204" pitchFamily="34" charset="0"/>
              </a:rPr>
              <a:t>Type your questions and answers in the slides we’ve provided.</a:t>
            </a:r>
          </a:p>
          <a:p>
            <a:pPr marL="0" marR="0" lvl="0" indent="0" algn="l" defTabSz="914400" rtl="0" eaLnBrk="1" fontAlgn="auto" latinLnBrk="0" hangingPunct="1">
              <a:lnSpc>
                <a:spcPct val="100000"/>
              </a:lnSpc>
              <a:spcBef>
                <a:spcPts val="1200"/>
              </a:spcBef>
              <a:spcAft>
                <a:spcPts val="0"/>
              </a:spcAft>
              <a:buClrTx/>
              <a:buSzTx/>
              <a:buFontTx/>
              <a:buNone/>
              <a:tabLst/>
              <a:defRPr/>
            </a:pPr>
            <a:r>
              <a:rPr lang="en-US" sz="1600" dirty="0">
                <a:solidFill>
                  <a:srgbClr val="7F7F7F"/>
                </a:solidFill>
                <a:latin typeface="Calibri Light" panose="020F0302020204030204" pitchFamily="34" charset="0"/>
                <a:cs typeface="Calibri" panose="020F0502020204030204" pitchFamily="34" charset="0"/>
              </a:rPr>
              <a:t>When you’re in slide show view, click a points box to go to that question,</a:t>
            </a:r>
            <a:r>
              <a:rPr lang="en-US" sz="1600" baseline="0" dirty="0">
                <a:solidFill>
                  <a:srgbClr val="7F7F7F"/>
                </a:solidFill>
                <a:latin typeface="Calibri Light" panose="020F0302020204030204" pitchFamily="34" charset="0"/>
                <a:cs typeface="Calibri" panose="020F0502020204030204" pitchFamily="34" charset="0"/>
              </a:rPr>
              <a:t> then </a:t>
            </a:r>
            <a:r>
              <a:rPr lang="en-US" sz="1600" dirty="0">
                <a:solidFill>
                  <a:srgbClr val="7F7F7F"/>
                </a:solidFill>
                <a:latin typeface="Calibri Light" panose="020F0302020204030204" pitchFamily="34" charset="0"/>
                <a:cs typeface="Calibri" panose="020F0502020204030204" pitchFamily="34" charset="0"/>
              </a:rPr>
              <a:t>click to</a:t>
            </a:r>
            <a:r>
              <a:rPr lang="en-US" sz="1600" baseline="0" dirty="0">
                <a:solidFill>
                  <a:srgbClr val="7F7F7F"/>
                </a:solidFill>
                <a:latin typeface="Calibri Light" panose="020F0302020204030204" pitchFamily="34" charset="0"/>
                <a:cs typeface="Calibri" panose="020F0502020204030204" pitchFamily="34" charset="0"/>
              </a:rPr>
              <a:t> move to the answer slide</a:t>
            </a:r>
            <a:r>
              <a:rPr lang="en-US" sz="1600" dirty="0">
                <a:solidFill>
                  <a:srgbClr val="7F7F7F"/>
                </a:solidFill>
                <a:latin typeface="Calibri Light" panose="020F0302020204030204" pitchFamily="34" charset="0"/>
                <a:cs typeface="Calibri" panose="020F0502020204030204" pitchFamily="34" charset="0"/>
              </a:rPr>
              <a:t>. </a:t>
            </a:r>
          </a:p>
          <a:p>
            <a:pPr marL="0" marR="0" lvl="0" indent="0" algn="l" defTabSz="914400" rtl="0" eaLnBrk="1" fontAlgn="auto" latinLnBrk="0" hangingPunct="1">
              <a:lnSpc>
                <a:spcPct val="100000"/>
              </a:lnSpc>
              <a:spcBef>
                <a:spcPts val="1200"/>
              </a:spcBef>
              <a:spcAft>
                <a:spcPts val="0"/>
              </a:spcAft>
              <a:buClrTx/>
              <a:buSzTx/>
              <a:buFontTx/>
              <a:buNone/>
              <a:tabLst/>
              <a:defRPr/>
            </a:pPr>
            <a:r>
              <a:rPr lang="en-US" sz="1600" dirty="0">
                <a:solidFill>
                  <a:srgbClr val="7F7F7F"/>
                </a:solidFill>
                <a:latin typeface="Calibri Light" panose="020F0302020204030204" pitchFamily="34" charset="0"/>
                <a:cs typeface="Calibri" panose="020F0502020204030204" pitchFamily="34" charset="0"/>
              </a:rPr>
              <a:t>Click the left triangle to return to this game board slide. </a:t>
            </a:r>
          </a:p>
        </p:txBody>
      </p:sp>
    </p:spTree>
    <p:extLst>
      <p:ext uri="{BB962C8B-B14F-4D97-AF65-F5344CB8AC3E}">
        <p14:creationId xmlns:p14="http://schemas.microsoft.com/office/powerpoint/2010/main" val="38307606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tegory 3 Answers">
    <p:bg>
      <p:bgPr>
        <a:solidFill>
          <a:schemeClr val="bg2"/>
        </a:solidFill>
        <a:effectLst/>
      </p:bgPr>
    </p:bg>
    <p:spTree>
      <p:nvGrpSpPr>
        <p:cNvPr id="1" name=""/>
        <p:cNvGrpSpPr/>
        <p:nvPr/>
      </p:nvGrpSpPr>
      <p:grpSpPr>
        <a:xfrm>
          <a:off x="0" y="0"/>
          <a:ext cx="0" cy="0"/>
          <a:chOff x="0" y="0"/>
          <a:chExt cx="0" cy="0"/>
        </a:xfrm>
      </p:grpSpPr>
      <p:sp>
        <p:nvSpPr>
          <p:cNvPr id="9" name="Q"/>
          <p:cNvSpPr txBox="1"/>
          <p:nvPr userDrawn="1"/>
        </p:nvSpPr>
        <p:spPr>
          <a:xfrm rot="16200000">
            <a:off x="-2011120" y="1813076"/>
            <a:ext cx="5749803" cy="2123658"/>
          </a:xfrm>
          <a:prstGeom prst="rect">
            <a:avLst/>
          </a:prstGeom>
          <a:noFill/>
        </p:spPr>
        <p:txBody>
          <a:bodyPr wrap="square" lIns="0" tIns="0" rIns="0" bIns="0" rtlCol="0" anchor="ctr">
            <a:spAutoFit/>
          </a:bodyPr>
          <a:lstStyle/>
          <a:p>
            <a:pPr algn="just"/>
            <a:r>
              <a:rPr lang="en-US" sz="13800" dirty="0">
                <a:solidFill>
                  <a:schemeClr val="bg1">
                    <a:lumMod val="85000"/>
                    <a:lumOff val="15000"/>
                  </a:schemeClr>
                </a:solidFill>
                <a:latin typeface="Corbel" panose="020B0503020204020204" pitchFamily="34" charset="0"/>
                <a:cs typeface="Arial" panose="020B0604020202020204" pitchFamily="34" charset="0"/>
              </a:rPr>
              <a:t>Answer</a:t>
            </a:r>
          </a:p>
        </p:txBody>
      </p:sp>
      <p:sp>
        <p:nvSpPr>
          <p:cNvPr id="8" name="Question"/>
          <p:cNvSpPr>
            <a:spLocks noGrp="1"/>
          </p:cNvSpPr>
          <p:nvPr>
            <p:ph type="body" sz="quarter" idx="13" hasCustomPrompt="1"/>
          </p:nvPr>
        </p:nvSpPr>
        <p:spPr>
          <a:xfrm>
            <a:off x="1841679" y="1873957"/>
            <a:ext cx="8885530" cy="2001892"/>
          </a:xfrm>
        </p:spPr>
        <p:txBody>
          <a:bodyPr anchor="ctr">
            <a:noAutofit/>
          </a:bodyPr>
          <a:lstStyle>
            <a:lvl1pPr marL="0" indent="0">
              <a:spcBef>
                <a:spcPts val="0"/>
              </a:spcBef>
              <a:buNone/>
              <a:defRPr sz="3200" baseline="0"/>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Type answer here. </a:t>
            </a:r>
          </a:p>
        </p:txBody>
      </p:sp>
      <p:sp>
        <p:nvSpPr>
          <p:cNvPr id="2" name="Rectangle 1"/>
          <p:cNvSpPr/>
          <p:nvPr userDrawn="1"/>
        </p:nvSpPr>
        <p:spPr bwMode="invGray">
          <a:xfrm>
            <a:off x="0" y="5749805"/>
            <a:ext cx="12192000" cy="11081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oints"/>
          <p:cNvSpPr>
            <a:spLocks noGrp="1"/>
          </p:cNvSpPr>
          <p:nvPr>
            <p:ph type="body" sz="quarter" idx="16" hasCustomPrompt="1"/>
          </p:nvPr>
        </p:nvSpPr>
        <p:spPr bwMode="auto">
          <a:xfrm>
            <a:off x="9109424" y="5900385"/>
            <a:ext cx="2852388" cy="781394"/>
          </a:xfrm>
        </p:spPr>
        <p:txBody>
          <a:bodyPr anchor="ctr">
            <a:noAutofit/>
          </a:bodyPr>
          <a:lstStyle>
            <a:lvl1pPr marL="0" indent="0" algn="r">
              <a:spcBef>
                <a:spcPts val="0"/>
              </a:spcBef>
              <a:buNone/>
              <a:defRPr sz="4800" baseline="0">
                <a:solidFill>
                  <a:schemeClr val="tx1">
                    <a:alpha val="63000"/>
                  </a:schemeClr>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10" name="Back to game board">
            <a:hlinkClick r:id="rId2" action="ppaction://hlinksldjump"/>
          </p:cNvPr>
          <p:cNvSpPr/>
          <p:nvPr userDrawn="1"/>
        </p:nvSpPr>
        <p:spPr bwMode="invGray">
          <a:xfrm rot="16200000">
            <a:off x="169030"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1" name="Instructions"/>
          <p:cNvSpPr/>
          <p:nvPr userDrawn="1"/>
        </p:nvSpPr>
        <p:spPr>
          <a:xfrm>
            <a:off x="12307833" y="0"/>
            <a:ext cx="1853339"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spcBef>
                <a:spcPts val="1200"/>
              </a:spcBef>
            </a:pPr>
            <a:r>
              <a:rPr lang="en-US" sz="1600" dirty="0">
                <a:solidFill>
                  <a:srgbClr val="7F7F7F"/>
                </a:solidFill>
                <a:latin typeface="Calibri Light" panose="020F0302020204030204" pitchFamily="34" charset="0"/>
                <a:cs typeface="Calibri" panose="020F0502020204030204" pitchFamily="34" charset="0"/>
              </a:rPr>
              <a:t>Type your questions and answers in the placeholders. You can add the points value at the bottom for reference.</a:t>
            </a:r>
          </a:p>
          <a:p>
            <a:pPr lvl="0">
              <a:spcBef>
                <a:spcPts val="1200"/>
              </a:spcBef>
            </a:pPr>
            <a:r>
              <a:rPr lang="en-US" sz="1600" dirty="0">
                <a:solidFill>
                  <a:srgbClr val="7F7F7F"/>
                </a:solidFill>
                <a:latin typeface="Calibri Light" panose="020F0302020204030204" pitchFamily="34" charset="0"/>
                <a:cs typeface="Calibri" panose="020F0502020204030204" pitchFamily="34" charset="0"/>
              </a:rPr>
              <a:t>When you’re in slide show view, click the triangle to return to the game board slide. </a:t>
            </a:r>
          </a:p>
        </p:txBody>
      </p:sp>
      <p:sp>
        <p:nvSpPr>
          <p:cNvPr id="5" name="Title 4"/>
          <p:cNvSpPr>
            <a:spLocks noGrp="1"/>
          </p:cNvSpPr>
          <p:nvPr>
            <p:ph type="title" hasCustomPrompt="1"/>
          </p:nvPr>
        </p:nvSpPr>
        <p:spPr/>
        <p:txBody>
          <a:bodyPr/>
          <a:lstStyle>
            <a:lvl1pPr>
              <a:defRPr>
                <a:solidFill>
                  <a:schemeClr val="tx1">
                    <a:alpha val="63000"/>
                  </a:schemeClr>
                </a:solidFill>
              </a:defRPr>
            </a:lvl1pPr>
          </a:lstStyle>
          <a:p>
            <a:r>
              <a:rPr lang="en-US" dirty="0"/>
              <a:t>Category 3</a:t>
            </a:r>
          </a:p>
        </p:txBody>
      </p:sp>
    </p:spTree>
    <p:extLst>
      <p:ext uri="{BB962C8B-B14F-4D97-AF65-F5344CB8AC3E}">
        <p14:creationId xmlns:p14="http://schemas.microsoft.com/office/powerpoint/2010/main" val="372166084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tegory 4 Divider">
    <p:bg>
      <p:bgPr>
        <a:solidFill>
          <a:schemeClr val="bg2"/>
        </a:solidFill>
        <a:effectLst/>
      </p:bgPr>
    </p:bg>
    <p:spTree>
      <p:nvGrpSpPr>
        <p:cNvPr id="1" name=""/>
        <p:cNvGrpSpPr/>
        <p:nvPr/>
      </p:nvGrpSpPr>
      <p:grpSpPr>
        <a:xfrm>
          <a:off x="0" y="0"/>
          <a:ext cx="0" cy="0"/>
          <a:chOff x="0" y="0"/>
          <a:chExt cx="0" cy="0"/>
        </a:xfrm>
      </p:grpSpPr>
      <p:sp>
        <p:nvSpPr>
          <p:cNvPr id="2" name="Rectangle 1"/>
          <p:cNvSpPr/>
          <p:nvPr userDrawn="1"/>
        </p:nvSpPr>
        <p:spPr bwMode="invGray">
          <a:xfrm>
            <a:off x="0" y="3372365"/>
            <a:ext cx="12192000" cy="18748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hasCustomPrompt="1"/>
          </p:nvPr>
        </p:nvSpPr>
        <p:spPr>
          <a:xfrm>
            <a:off x="1133588" y="3522944"/>
            <a:ext cx="10828224" cy="1583628"/>
          </a:xfrm>
        </p:spPr>
        <p:txBody>
          <a:bodyPr>
            <a:normAutofit/>
          </a:bodyPr>
          <a:lstStyle>
            <a:lvl1pPr>
              <a:defRPr sz="5400" baseline="0">
                <a:solidFill>
                  <a:schemeClr val="tx1"/>
                </a:solidFill>
              </a:defRPr>
            </a:lvl1pPr>
          </a:lstStyle>
          <a:p>
            <a:r>
              <a:rPr lang="en-US" dirty="0"/>
              <a:t>Category 4 divider slide</a:t>
            </a:r>
          </a:p>
        </p:txBody>
      </p:sp>
    </p:spTree>
    <p:extLst>
      <p:ext uri="{BB962C8B-B14F-4D97-AF65-F5344CB8AC3E}">
        <p14:creationId xmlns:p14="http://schemas.microsoft.com/office/powerpoint/2010/main" val="7306552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ategory 4 Questions">
    <p:bg>
      <p:bgPr>
        <a:solidFill>
          <a:schemeClr val="bg2"/>
        </a:solidFill>
        <a:effectLst/>
      </p:bgPr>
    </p:bg>
    <p:spTree>
      <p:nvGrpSpPr>
        <p:cNvPr id="1" name=""/>
        <p:cNvGrpSpPr/>
        <p:nvPr/>
      </p:nvGrpSpPr>
      <p:grpSpPr>
        <a:xfrm>
          <a:off x="0" y="0"/>
          <a:ext cx="0" cy="0"/>
          <a:chOff x="0" y="0"/>
          <a:chExt cx="0" cy="0"/>
        </a:xfrm>
      </p:grpSpPr>
      <p:sp>
        <p:nvSpPr>
          <p:cNvPr id="11" name="Q"/>
          <p:cNvSpPr txBox="1"/>
          <p:nvPr userDrawn="1"/>
        </p:nvSpPr>
        <p:spPr>
          <a:xfrm rot="16200000">
            <a:off x="-2011120" y="1990047"/>
            <a:ext cx="5749803" cy="1769715"/>
          </a:xfrm>
          <a:prstGeom prst="rect">
            <a:avLst/>
          </a:prstGeom>
          <a:noFill/>
        </p:spPr>
        <p:txBody>
          <a:bodyPr wrap="square" lIns="0" tIns="0" rIns="0" bIns="0" rtlCol="0" anchor="ctr">
            <a:spAutoFit/>
          </a:bodyPr>
          <a:lstStyle/>
          <a:p>
            <a:pPr algn="just"/>
            <a:r>
              <a:rPr lang="en-US" sz="11500" dirty="0">
                <a:solidFill>
                  <a:schemeClr val="bg1">
                    <a:lumMod val="85000"/>
                    <a:lumOff val="15000"/>
                  </a:schemeClr>
                </a:solidFill>
                <a:latin typeface="Corbel" panose="020B0503020204020204" pitchFamily="34" charset="0"/>
                <a:cs typeface="Arial" panose="020B0604020202020204" pitchFamily="34" charset="0"/>
              </a:rPr>
              <a:t>Question</a:t>
            </a:r>
          </a:p>
        </p:txBody>
      </p:sp>
      <p:sp>
        <p:nvSpPr>
          <p:cNvPr id="8" name="Question"/>
          <p:cNvSpPr>
            <a:spLocks noGrp="1"/>
          </p:cNvSpPr>
          <p:nvPr>
            <p:ph type="body" sz="quarter" idx="13" hasCustomPrompt="1"/>
          </p:nvPr>
        </p:nvSpPr>
        <p:spPr>
          <a:xfrm>
            <a:off x="1841679" y="1873957"/>
            <a:ext cx="8885530" cy="2001892"/>
          </a:xfrm>
        </p:spPr>
        <p:txBody>
          <a:bodyPr anchor="ctr">
            <a:noAutofit/>
          </a:bodyPr>
          <a:lstStyle>
            <a:lvl1pPr marL="0" indent="0">
              <a:spcBef>
                <a:spcPts val="0"/>
              </a:spcBef>
              <a:buNone/>
              <a:defRPr sz="3200" baseline="0"/>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Type question here. </a:t>
            </a:r>
          </a:p>
        </p:txBody>
      </p:sp>
      <p:sp>
        <p:nvSpPr>
          <p:cNvPr id="2" name="Rectangle 1"/>
          <p:cNvSpPr/>
          <p:nvPr userDrawn="1"/>
        </p:nvSpPr>
        <p:spPr bwMode="invGray">
          <a:xfrm>
            <a:off x="0" y="5749805"/>
            <a:ext cx="12192000" cy="11081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oints"/>
          <p:cNvSpPr>
            <a:spLocks noGrp="1"/>
          </p:cNvSpPr>
          <p:nvPr>
            <p:ph type="body" sz="quarter" idx="16" hasCustomPrompt="1"/>
          </p:nvPr>
        </p:nvSpPr>
        <p:spPr bwMode="auto">
          <a:xfrm>
            <a:off x="9109425" y="5900384"/>
            <a:ext cx="1897666" cy="781394"/>
          </a:xfrm>
        </p:spPr>
        <p:txBody>
          <a:bodyPr anchor="ctr">
            <a:noAutofit/>
          </a:bodyPr>
          <a:lstStyle>
            <a:lvl1pPr marL="0" indent="0" algn="r">
              <a:spcBef>
                <a:spcPts val="0"/>
              </a:spcBef>
              <a:buNone/>
              <a:defRPr sz="4800" baseline="0">
                <a:solidFill>
                  <a:schemeClr val="tx1">
                    <a:alpha val="63000"/>
                  </a:schemeClr>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10" name="Back to game board">
            <a:hlinkClick r:id="rId2" action="ppaction://hlinksldjump"/>
          </p:cNvPr>
          <p:cNvSpPr/>
          <p:nvPr userDrawn="1"/>
        </p:nvSpPr>
        <p:spPr bwMode="invGray">
          <a:xfrm rot="16200000">
            <a:off x="169030"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9" name="Instructions"/>
          <p:cNvSpPr/>
          <p:nvPr userDrawn="1"/>
        </p:nvSpPr>
        <p:spPr>
          <a:xfrm>
            <a:off x="12307833" y="0"/>
            <a:ext cx="1853339"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spcBef>
                <a:spcPts val="1200"/>
              </a:spcBef>
            </a:pPr>
            <a:r>
              <a:rPr lang="en-US" sz="1600" dirty="0">
                <a:solidFill>
                  <a:srgbClr val="7F7F7F"/>
                </a:solidFill>
                <a:latin typeface="Calibri Light" panose="020F0302020204030204" pitchFamily="34" charset="0"/>
                <a:cs typeface="Calibri" panose="020F0502020204030204" pitchFamily="34" charset="0"/>
              </a:rPr>
              <a:t>Type your questions and answers in the placeholders. You can add the points value at the bottom for reference.</a:t>
            </a:r>
          </a:p>
          <a:p>
            <a:pPr lvl="0">
              <a:spcBef>
                <a:spcPts val="1200"/>
              </a:spcBef>
            </a:pPr>
            <a:r>
              <a:rPr lang="en-US" sz="1600" dirty="0">
                <a:solidFill>
                  <a:srgbClr val="7F7F7F"/>
                </a:solidFill>
                <a:latin typeface="Calibri Light" panose="020F0302020204030204" pitchFamily="34" charset="0"/>
                <a:cs typeface="Calibri" panose="020F0502020204030204" pitchFamily="34" charset="0"/>
              </a:rPr>
              <a:t>When you’re in slide show view, click the triangle to return to the game board slide. </a:t>
            </a:r>
          </a:p>
        </p:txBody>
      </p:sp>
      <p:sp>
        <p:nvSpPr>
          <p:cNvPr id="5" name="Title 4"/>
          <p:cNvSpPr>
            <a:spLocks noGrp="1"/>
          </p:cNvSpPr>
          <p:nvPr>
            <p:ph type="title" hasCustomPrompt="1"/>
          </p:nvPr>
        </p:nvSpPr>
        <p:spPr/>
        <p:txBody>
          <a:bodyPr/>
          <a:lstStyle>
            <a:lvl1pPr>
              <a:defRPr>
                <a:solidFill>
                  <a:schemeClr val="tx1">
                    <a:alpha val="63000"/>
                  </a:schemeClr>
                </a:solidFill>
              </a:defRPr>
            </a:lvl1pPr>
          </a:lstStyle>
          <a:p>
            <a:r>
              <a:rPr lang="en-US" dirty="0"/>
              <a:t>Category 4</a:t>
            </a:r>
          </a:p>
        </p:txBody>
      </p:sp>
      <p:sp>
        <p:nvSpPr>
          <p:cNvPr id="12" name="Back to game board">
            <a:hlinkClick r:id="" action="ppaction://hlinkshowjump?jump=nextslide"/>
          </p:cNvPr>
          <p:cNvSpPr/>
          <p:nvPr userDrawn="1"/>
        </p:nvSpPr>
        <p:spPr bwMode="invGray">
          <a:xfrm rot="5400000" flipH="1">
            <a:off x="11220383"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Tree>
    <p:extLst>
      <p:ext uri="{BB962C8B-B14F-4D97-AF65-F5344CB8AC3E}">
        <p14:creationId xmlns:p14="http://schemas.microsoft.com/office/powerpoint/2010/main" val="35596108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ategory 4 Answers">
    <p:bg>
      <p:bgPr>
        <a:solidFill>
          <a:schemeClr val="bg2"/>
        </a:solidFill>
        <a:effectLst/>
      </p:bgPr>
    </p:bg>
    <p:spTree>
      <p:nvGrpSpPr>
        <p:cNvPr id="1" name=""/>
        <p:cNvGrpSpPr/>
        <p:nvPr/>
      </p:nvGrpSpPr>
      <p:grpSpPr>
        <a:xfrm>
          <a:off x="0" y="0"/>
          <a:ext cx="0" cy="0"/>
          <a:chOff x="0" y="0"/>
          <a:chExt cx="0" cy="0"/>
        </a:xfrm>
      </p:grpSpPr>
      <p:sp>
        <p:nvSpPr>
          <p:cNvPr id="9" name="Q"/>
          <p:cNvSpPr txBox="1"/>
          <p:nvPr userDrawn="1"/>
        </p:nvSpPr>
        <p:spPr>
          <a:xfrm rot="16200000">
            <a:off x="-2011120" y="1813076"/>
            <a:ext cx="5749803" cy="2123658"/>
          </a:xfrm>
          <a:prstGeom prst="rect">
            <a:avLst/>
          </a:prstGeom>
          <a:noFill/>
        </p:spPr>
        <p:txBody>
          <a:bodyPr wrap="square" lIns="0" tIns="0" rIns="0" bIns="0" rtlCol="0" anchor="ctr">
            <a:spAutoFit/>
          </a:bodyPr>
          <a:lstStyle/>
          <a:p>
            <a:pPr algn="just"/>
            <a:r>
              <a:rPr lang="en-US" sz="13800" dirty="0">
                <a:solidFill>
                  <a:schemeClr val="bg1">
                    <a:lumMod val="85000"/>
                    <a:lumOff val="15000"/>
                  </a:schemeClr>
                </a:solidFill>
                <a:latin typeface="Corbel" panose="020B0503020204020204" pitchFamily="34" charset="0"/>
                <a:cs typeface="Arial" panose="020B0604020202020204" pitchFamily="34" charset="0"/>
              </a:rPr>
              <a:t>Answer</a:t>
            </a:r>
          </a:p>
        </p:txBody>
      </p:sp>
      <p:sp>
        <p:nvSpPr>
          <p:cNvPr id="8" name="Question"/>
          <p:cNvSpPr>
            <a:spLocks noGrp="1"/>
          </p:cNvSpPr>
          <p:nvPr>
            <p:ph type="body" sz="quarter" idx="13" hasCustomPrompt="1"/>
          </p:nvPr>
        </p:nvSpPr>
        <p:spPr>
          <a:xfrm>
            <a:off x="1841679" y="1873957"/>
            <a:ext cx="8885530" cy="2001892"/>
          </a:xfrm>
        </p:spPr>
        <p:txBody>
          <a:bodyPr anchor="ctr">
            <a:noAutofit/>
          </a:bodyPr>
          <a:lstStyle>
            <a:lvl1pPr marL="0" indent="0">
              <a:spcBef>
                <a:spcPts val="0"/>
              </a:spcBef>
              <a:buNone/>
              <a:defRPr sz="3200" baseline="0"/>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Type answer here. </a:t>
            </a:r>
          </a:p>
        </p:txBody>
      </p:sp>
      <p:sp>
        <p:nvSpPr>
          <p:cNvPr id="2" name="Rectangle 1"/>
          <p:cNvSpPr/>
          <p:nvPr userDrawn="1"/>
        </p:nvSpPr>
        <p:spPr bwMode="invGray">
          <a:xfrm>
            <a:off x="0" y="5749805"/>
            <a:ext cx="12192000" cy="11081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oints"/>
          <p:cNvSpPr>
            <a:spLocks noGrp="1"/>
          </p:cNvSpPr>
          <p:nvPr>
            <p:ph type="body" sz="quarter" idx="16" hasCustomPrompt="1"/>
          </p:nvPr>
        </p:nvSpPr>
        <p:spPr bwMode="auto">
          <a:xfrm>
            <a:off x="9109424" y="5900385"/>
            <a:ext cx="2852388" cy="781394"/>
          </a:xfrm>
        </p:spPr>
        <p:txBody>
          <a:bodyPr anchor="ctr">
            <a:noAutofit/>
          </a:bodyPr>
          <a:lstStyle>
            <a:lvl1pPr marL="0" indent="0" algn="r">
              <a:spcBef>
                <a:spcPts val="0"/>
              </a:spcBef>
              <a:buNone/>
              <a:defRPr sz="4800" baseline="0">
                <a:solidFill>
                  <a:schemeClr val="tx1">
                    <a:alpha val="63000"/>
                  </a:schemeClr>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10" name="Back to game board">
            <a:hlinkClick r:id="rId2" action="ppaction://hlinksldjump"/>
          </p:cNvPr>
          <p:cNvSpPr/>
          <p:nvPr userDrawn="1"/>
        </p:nvSpPr>
        <p:spPr bwMode="invGray">
          <a:xfrm rot="16200000">
            <a:off x="169030"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1" name="Instructions"/>
          <p:cNvSpPr/>
          <p:nvPr userDrawn="1"/>
        </p:nvSpPr>
        <p:spPr>
          <a:xfrm>
            <a:off x="12307833" y="0"/>
            <a:ext cx="1853339"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spcBef>
                <a:spcPts val="1200"/>
              </a:spcBef>
            </a:pPr>
            <a:r>
              <a:rPr lang="en-US" sz="1600" dirty="0">
                <a:solidFill>
                  <a:srgbClr val="7F7F7F"/>
                </a:solidFill>
                <a:latin typeface="Calibri Light" panose="020F0302020204030204" pitchFamily="34" charset="0"/>
                <a:cs typeface="Calibri" panose="020F0502020204030204" pitchFamily="34" charset="0"/>
              </a:rPr>
              <a:t>Type your questions and answers in the placeholders. You can add the points value at the bottom for reference.</a:t>
            </a:r>
          </a:p>
          <a:p>
            <a:pPr lvl="0">
              <a:spcBef>
                <a:spcPts val="1200"/>
              </a:spcBef>
            </a:pPr>
            <a:r>
              <a:rPr lang="en-US" sz="1600" dirty="0">
                <a:solidFill>
                  <a:srgbClr val="7F7F7F"/>
                </a:solidFill>
                <a:latin typeface="Calibri Light" panose="020F0302020204030204" pitchFamily="34" charset="0"/>
                <a:cs typeface="Calibri" panose="020F0502020204030204" pitchFamily="34" charset="0"/>
              </a:rPr>
              <a:t>When you’re in slide show view, click the triangle to return to the game board slide. </a:t>
            </a:r>
          </a:p>
        </p:txBody>
      </p:sp>
      <p:sp>
        <p:nvSpPr>
          <p:cNvPr id="4" name="Title 3"/>
          <p:cNvSpPr>
            <a:spLocks noGrp="1"/>
          </p:cNvSpPr>
          <p:nvPr>
            <p:ph type="title" hasCustomPrompt="1"/>
          </p:nvPr>
        </p:nvSpPr>
        <p:spPr/>
        <p:txBody>
          <a:bodyPr/>
          <a:lstStyle>
            <a:lvl1pPr>
              <a:defRPr>
                <a:solidFill>
                  <a:schemeClr val="tx1">
                    <a:alpha val="63000"/>
                  </a:schemeClr>
                </a:solidFill>
              </a:defRPr>
            </a:lvl1pPr>
          </a:lstStyle>
          <a:p>
            <a:r>
              <a:rPr lang="en-US" dirty="0"/>
              <a:t>Category 4</a:t>
            </a:r>
          </a:p>
        </p:txBody>
      </p:sp>
    </p:spTree>
    <p:extLst>
      <p:ext uri="{BB962C8B-B14F-4D97-AF65-F5344CB8AC3E}">
        <p14:creationId xmlns:p14="http://schemas.microsoft.com/office/powerpoint/2010/main" val="396086979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ategory 5 Divider">
    <p:bg>
      <p:bgPr>
        <a:solidFill>
          <a:schemeClr val="bg2"/>
        </a:solidFill>
        <a:effectLst/>
      </p:bgPr>
    </p:bg>
    <p:spTree>
      <p:nvGrpSpPr>
        <p:cNvPr id="1" name=""/>
        <p:cNvGrpSpPr/>
        <p:nvPr/>
      </p:nvGrpSpPr>
      <p:grpSpPr>
        <a:xfrm>
          <a:off x="0" y="0"/>
          <a:ext cx="0" cy="0"/>
          <a:chOff x="0" y="0"/>
          <a:chExt cx="0" cy="0"/>
        </a:xfrm>
      </p:grpSpPr>
      <p:sp>
        <p:nvSpPr>
          <p:cNvPr id="2" name="Rectangle 1"/>
          <p:cNvSpPr/>
          <p:nvPr userDrawn="1"/>
        </p:nvSpPr>
        <p:spPr bwMode="invGray">
          <a:xfrm>
            <a:off x="0" y="3372365"/>
            <a:ext cx="12192000" cy="187488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hasCustomPrompt="1"/>
          </p:nvPr>
        </p:nvSpPr>
        <p:spPr>
          <a:xfrm>
            <a:off x="1133588" y="3522944"/>
            <a:ext cx="10828224" cy="1583628"/>
          </a:xfrm>
        </p:spPr>
        <p:txBody>
          <a:bodyPr>
            <a:normAutofit/>
          </a:bodyPr>
          <a:lstStyle>
            <a:lvl1pPr>
              <a:defRPr sz="5400" baseline="0">
                <a:solidFill>
                  <a:schemeClr val="tx1"/>
                </a:solidFill>
              </a:defRPr>
            </a:lvl1pPr>
          </a:lstStyle>
          <a:p>
            <a:r>
              <a:rPr lang="en-US" dirty="0"/>
              <a:t>Category 5 divider slide</a:t>
            </a:r>
          </a:p>
        </p:txBody>
      </p:sp>
    </p:spTree>
    <p:extLst>
      <p:ext uri="{BB962C8B-B14F-4D97-AF65-F5344CB8AC3E}">
        <p14:creationId xmlns:p14="http://schemas.microsoft.com/office/powerpoint/2010/main" val="9719668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ategory 5 Questions">
    <p:bg>
      <p:bgPr>
        <a:solidFill>
          <a:schemeClr val="bg2">
            <a:alpha val="97000"/>
          </a:schemeClr>
        </a:solidFill>
        <a:effectLst/>
      </p:bgPr>
    </p:bg>
    <p:spTree>
      <p:nvGrpSpPr>
        <p:cNvPr id="1" name=""/>
        <p:cNvGrpSpPr/>
        <p:nvPr/>
      </p:nvGrpSpPr>
      <p:grpSpPr>
        <a:xfrm>
          <a:off x="0" y="0"/>
          <a:ext cx="0" cy="0"/>
          <a:chOff x="0" y="0"/>
          <a:chExt cx="0" cy="0"/>
        </a:xfrm>
      </p:grpSpPr>
      <p:sp>
        <p:nvSpPr>
          <p:cNvPr id="11" name="Q"/>
          <p:cNvSpPr txBox="1"/>
          <p:nvPr userDrawn="1"/>
        </p:nvSpPr>
        <p:spPr>
          <a:xfrm rot="16200000">
            <a:off x="-2011120" y="1990047"/>
            <a:ext cx="5749803" cy="1769715"/>
          </a:xfrm>
          <a:prstGeom prst="rect">
            <a:avLst/>
          </a:prstGeom>
          <a:noFill/>
        </p:spPr>
        <p:txBody>
          <a:bodyPr wrap="square" lIns="0" tIns="0" rIns="0" bIns="0" rtlCol="0" anchor="ctr">
            <a:spAutoFit/>
          </a:bodyPr>
          <a:lstStyle/>
          <a:p>
            <a:pPr algn="just"/>
            <a:r>
              <a:rPr lang="en-US" sz="11500" dirty="0">
                <a:solidFill>
                  <a:schemeClr val="bg1">
                    <a:lumMod val="85000"/>
                    <a:lumOff val="15000"/>
                  </a:schemeClr>
                </a:solidFill>
                <a:latin typeface="Corbel" panose="020B0503020204020204" pitchFamily="34" charset="0"/>
                <a:cs typeface="Arial" panose="020B0604020202020204" pitchFamily="34" charset="0"/>
              </a:rPr>
              <a:t>Question</a:t>
            </a:r>
          </a:p>
        </p:txBody>
      </p:sp>
      <p:sp>
        <p:nvSpPr>
          <p:cNvPr id="8" name="Question"/>
          <p:cNvSpPr>
            <a:spLocks noGrp="1"/>
          </p:cNvSpPr>
          <p:nvPr>
            <p:ph type="body" sz="quarter" idx="13" hasCustomPrompt="1"/>
          </p:nvPr>
        </p:nvSpPr>
        <p:spPr>
          <a:xfrm>
            <a:off x="1841679" y="1873957"/>
            <a:ext cx="8885530" cy="2001892"/>
          </a:xfrm>
        </p:spPr>
        <p:txBody>
          <a:bodyPr anchor="ctr">
            <a:noAutofit/>
          </a:bodyPr>
          <a:lstStyle>
            <a:lvl1pPr marL="0" indent="0">
              <a:spcBef>
                <a:spcPts val="0"/>
              </a:spcBef>
              <a:buNone/>
              <a:defRPr sz="3200" baseline="0"/>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Type question here. </a:t>
            </a:r>
          </a:p>
        </p:txBody>
      </p:sp>
      <p:sp>
        <p:nvSpPr>
          <p:cNvPr id="2" name="Rectangle 1"/>
          <p:cNvSpPr/>
          <p:nvPr userDrawn="1"/>
        </p:nvSpPr>
        <p:spPr bwMode="invGray">
          <a:xfrm>
            <a:off x="0" y="5749805"/>
            <a:ext cx="12192000" cy="1108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oints"/>
          <p:cNvSpPr>
            <a:spLocks noGrp="1"/>
          </p:cNvSpPr>
          <p:nvPr>
            <p:ph type="body" sz="quarter" idx="16" hasCustomPrompt="1"/>
          </p:nvPr>
        </p:nvSpPr>
        <p:spPr bwMode="auto">
          <a:xfrm>
            <a:off x="9109425" y="5900384"/>
            <a:ext cx="1897666" cy="781394"/>
          </a:xfrm>
        </p:spPr>
        <p:txBody>
          <a:bodyPr anchor="ctr">
            <a:noAutofit/>
          </a:bodyPr>
          <a:lstStyle>
            <a:lvl1pPr marL="0" indent="0" algn="r">
              <a:spcBef>
                <a:spcPts val="0"/>
              </a:spcBef>
              <a:buNone/>
              <a:defRPr sz="4800" baseline="0">
                <a:solidFill>
                  <a:schemeClr val="tx1">
                    <a:alpha val="63000"/>
                  </a:schemeClr>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10" name="Back to game board">
            <a:hlinkClick r:id="rId2" action="ppaction://hlinksldjump"/>
          </p:cNvPr>
          <p:cNvSpPr/>
          <p:nvPr userDrawn="1"/>
        </p:nvSpPr>
        <p:spPr bwMode="invGray">
          <a:xfrm rot="16200000">
            <a:off x="169030"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9" name="Instructions"/>
          <p:cNvSpPr/>
          <p:nvPr userDrawn="1"/>
        </p:nvSpPr>
        <p:spPr>
          <a:xfrm>
            <a:off x="12307833" y="0"/>
            <a:ext cx="1853339"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spcBef>
                <a:spcPts val="1200"/>
              </a:spcBef>
            </a:pPr>
            <a:r>
              <a:rPr lang="en-US" sz="1600" dirty="0">
                <a:solidFill>
                  <a:srgbClr val="7F7F7F"/>
                </a:solidFill>
                <a:latin typeface="Calibri Light" panose="020F0302020204030204" pitchFamily="34" charset="0"/>
                <a:cs typeface="Calibri" panose="020F0502020204030204" pitchFamily="34" charset="0"/>
              </a:rPr>
              <a:t>Type your questions and answers in the placeholders. You can add the points value at the bottom for reference.</a:t>
            </a:r>
          </a:p>
          <a:p>
            <a:pPr lvl="0">
              <a:spcBef>
                <a:spcPts val="1200"/>
              </a:spcBef>
            </a:pPr>
            <a:r>
              <a:rPr lang="en-US" sz="1600" dirty="0">
                <a:solidFill>
                  <a:srgbClr val="7F7F7F"/>
                </a:solidFill>
                <a:latin typeface="Calibri Light" panose="020F0302020204030204" pitchFamily="34" charset="0"/>
                <a:cs typeface="Calibri" panose="020F0502020204030204" pitchFamily="34" charset="0"/>
              </a:rPr>
              <a:t>When you’re in slide show view, click the triangle to return to the game board slide. </a:t>
            </a:r>
          </a:p>
        </p:txBody>
      </p:sp>
      <p:sp>
        <p:nvSpPr>
          <p:cNvPr id="5" name="Title 4"/>
          <p:cNvSpPr>
            <a:spLocks noGrp="1"/>
          </p:cNvSpPr>
          <p:nvPr>
            <p:ph type="title" hasCustomPrompt="1"/>
          </p:nvPr>
        </p:nvSpPr>
        <p:spPr/>
        <p:txBody>
          <a:bodyPr/>
          <a:lstStyle>
            <a:lvl1pPr>
              <a:defRPr>
                <a:solidFill>
                  <a:schemeClr val="tx1">
                    <a:alpha val="63000"/>
                  </a:schemeClr>
                </a:solidFill>
              </a:defRPr>
            </a:lvl1pPr>
          </a:lstStyle>
          <a:p>
            <a:r>
              <a:rPr lang="en-US" dirty="0"/>
              <a:t>Category 5</a:t>
            </a:r>
          </a:p>
        </p:txBody>
      </p:sp>
      <p:sp>
        <p:nvSpPr>
          <p:cNvPr id="12" name="Back to game board">
            <a:hlinkClick r:id="" action="ppaction://hlinkshowjump?jump=nextslide"/>
          </p:cNvPr>
          <p:cNvSpPr/>
          <p:nvPr userDrawn="1"/>
        </p:nvSpPr>
        <p:spPr bwMode="invGray">
          <a:xfrm rot="5400000" flipH="1">
            <a:off x="11220383"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Tree>
    <p:extLst>
      <p:ext uri="{BB962C8B-B14F-4D97-AF65-F5344CB8AC3E}">
        <p14:creationId xmlns:p14="http://schemas.microsoft.com/office/powerpoint/2010/main" val="39254060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ategory 5 Answers">
    <p:bg>
      <p:bgPr>
        <a:solidFill>
          <a:schemeClr val="bg2"/>
        </a:solidFill>
        <a:effectLst/>
      </p:bgPr>
    </p:bg>
    <p:spTree>
      <p:nvGrpSpPr>
        <p:cNvPr id="1" name=""/>
        <p:cNvGrpSpPr/>
        <p:nvPr/>
      </p:nvGrpSpPr>
      <p:grpSpPr>
        <a:xfrm>
          <a:off x="0" y="0"/>
          <a:ext cx="0" cy="0"/>
          <a:chOff x="0" y="0"/>
          <a:chExt cx="0" cy="0"/>
        </a:xfrm>
      </p:grpSpPr>
      <p:sp>
        <p:nvSpPr>
          <p:cNvPr id="9" name="Q"/>
          <p:cNvSpPr txBox="1"/>
          <p:nvPr userDrawn="1"/>
        </p:nvSpPr>
        <p:spPr>
          <a:xfrm rot="16200000">
            <a:off x="-2011120" y="1813076"/>
            <a:ext cx="5749803" cy="2123658"/>
          </a:xfrm>
          <a:prstGeom prst="rect">
            <a:avLst/>
          </a:prstGeom>
          <a:noFill/>
        </p:spPr>
        <p:txBody>
          <a:bodyPr wrap="square" lIns="0" tIns="0" rIns="0" bIns="0" rtlCol="0" anchor="ctr">
            <a:spAutoFit/>
          </a:bodyPr>
          <a:lstStyle/>
          <a:p>
            <a:pPr algn="just"/>
            <a:r>
              <a:rPr lang="en-US" sz="13800" dirty="0">
                <a:solidFill>
                  <a:schemeClr val="bg1">
                    <a:lumMod val="85000"/>
                    <a:lumOff val="15000"/>
                  </a:schemeClr>
                </a:solidFill>
                <a:latin typeface="Corbel" panose="020B0503020204020204" pitchFamily="34" charset="0"/>
                <a:cs typeface="Arial" panose="020B0604020202020204" pitchFamily="34" charset="0"/>
              </a:rPr>
              <a:t>Answer</a:t>
            </a:r>
          </a:p>
        </p:txBody>
      </p:sp>
      <p:sp>
        <p:nvSpPr>
          <p:cNvPr id="8" name="Question"/>
          <p:cNvSpPr>
            <a:spLocks noGrp="1"/>
          </p:cNvSpPr>
          <p:nvPr>
            <p:ph type="body" sz="quarter" idx="13" hasCustomPrompt="1"/>
          </p:nvPr>
        </p:nvSpPr>
        <p:spPr>
          <a:xfrm>
            <a:off x="1841679" y="1873957"/>
            <a:ext cx="8885530" cy="2001892"/>
          </a:xfrm>
        </p:spPr>
        <p:txBody>
          <a:bodyPr anchor="ctr">
            <a:noAutofit/>
          </a:bodyPr>
          <a:lstStyle>
            <a:lvl1pPr marL="0" indent="0">
              <a:spcBef>
                <a:spcPts val="0"/>
              </a:spcBef>
              <a:buNone/>
              <a:defRPr sz="3200" baseline="0"/>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Type answer here. </a:t>
            </a:r>
          </a:p>
        </p:txBody>
      </p:sp>
      <p:sp>
        <p:nvSpPr>
          <p:cNvPr id="2" name="Rectangle 1"/>
          <p:cNvSpPr/>
          <p:nvPr userDrawn="1"/>
        </p:nvSpPr>
        <p:spPr bwMode="invGray">
          <a:xfrm>
            <a:off x="0" y="5749805"/>
            <a:ext cx="12192000" cy="1108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oints"/>
          <p:cNvSpPr>
            <a:spLocks noGrp="1"/>
          </p:cNvSpPr>
          <p:nvPr>
            <p:ph type="body" sz="quarter" idx="16" hasCustomPrompt="1"/>
          </p:nvPr>
        </p:nvSpPr>
        <p:spPr bwMode="auto">
          <a:xfrm>
            <a:off x="9109424" y="5900385"/>
            <a:ext cx="2852388" cy="781394"/>
          </a:xfrm>
        </p:spPr>
        <p:txBody>
          <a:bodyPr anchor="ctr">
            <a:noAutofit/>
          </a:bodyPr>
          <a:lstStyle>
            <a:lvl1pPr marL="0" indent="0" algn="r">
              <a:spcBef>
                <a:spcPts val="0"/>
              </a:spcBef>
              <a:buNone/>
              <a:defRPr sz="4800" baseline="0">
                <a:solidFill>
                  <a:schemeClr val="tx1">
                    <a:alpha val="63000"/>
                  </a:schemeClr>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10" name="Back to game board">
            <a:hlinkClick r:id="rId2" action="ppaction://hlinksldjump"/>
          </p:cNvPr>
          <p:cNvSpPr/>
          <p:nvPr userDrawn="1"/>
        </p:nvSpPr>
        <p:spPr bwMode="invGray">
          <a:xfrm rot="16200000">
            <a:off x="169030"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1" name="Instructions"/>
          <p:cNvSpPr/>
          <p:nvPr userDrawn="1"/>
        </p:nvSpPr>
        <p:spPr>
          <a:xfrm>
            <a:off x="12307833" y="0"/>
            <a:ext cx="1853339"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spcBef>
                <a:spcPts val="1200"/>
              </a:spcBef>
            </a:pPr>
            <a:r>
              <a:rPr lang="en-US" sz="1600" dirty="0">
                <a:solidFill>
                  <a:srgbClr val="7F7F7F"/>
                </a:solidFill>
                <a:latin typeface="Calibri Light" panose="020F0302020204030204" pitchFamily="34" charset="0"/>
                <a:cs typeface="Calibri" panose="020F0502020204030204" pitchFamily="34" charset="0"/>
              </a:rPr>
              <a:t>Type your questions and answers in the placeholders. You can add the points value at the bottom for reference.</a:t>
            </a:r>
          </a:p>
          <a:p>
            <a:pPr lvl="0">
              <a:spcBef>
                <a:spcPts val="1200"/>
              </a:spcBef>
            </a:pPr>
            <a:r>
              <a:rPr lang="en-US" sz="1600" dirty="0">
                <a:solidFill>
                  <a:srgbClr val="7F7F7F"/>
                </a:solidFill>
                <a:latin typeface="Calibri Light" panose="020F0302020204030204" pitchFamily="34" charset="0"/>
                <a:cs typeface="Calibri" panose="020F0502020204030204" pitchFamily="34" charset="0"/>
              </a:rPr>
              <a:t>When you’re in slide show view, click the triangle to return to the game board slide. </a:t>
            </a:r>
          </a:p>
        </p:txBody>
      </p:sp>
      <p:sp>
        <p:nvSpPr>
          <p:cNvPr id="5" name="Title 4"/>
          <p:cNvSpPr>
            <a:spLocks noGrp="1"/>
          </p:cNvSpPr>
          <p:nvPr>
            <p:ph type="title" hasCustomPrompt="1"/>
          </p:nvPr>
        </p:nvSpPr>
        <p:spPr/>
        <p:txBody>
          <a:bodyPr/>
          <a:lstStyle>
            <a:lvl1pPr>
              <a:defRPr>
                <a:solidFill>
                  <a:schemeClr val="tx1">
                    <a:alpha val="63000"/>
                  </a:schemeClr>
                </a:solidFill>
              </a:defRPr>
            </a:lvl1pPr>
          </a:lstStyle>
          <a:p>
            <a:r>
              <a:rPr lang="en-US" dirty="0"/>
              <a:t>Category 5</a:t>
            </a:r>
          </a:p>
        </p:txBody>
      </p:sp>
    </p:spTree>
    <p:extLst>
      <p:ext uri="{BB962C8B-B14F-4D97-AF65-F5344CB8AC3E}">
        <p14:creationId xmlns:p14="http://schemas.microsoft.com/office/powerpoint/2010/main" val="393352107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ategory 1 Divider">
    <p:bg>
      <p:bgPr>
        <a:solidFill>
          <a:schemeClr val="bg2"/>
        </a:solidFill>
        <a:effectLst/>
      </p:bgPr>
    </p:bg>
    <p:spTree>
      <p:nvGrpSpPr>
        <p:cNvPr id="1" name=""/>
        <p:cNvGrpSpPr/>
        <p:nvPr/>
      </p:nvGrpSpPr>
      <p:grpSpPr>
        <a:xfrm>
          <a:off x="0" y="0"/>
          <a:ext cx="0" cy="0"/>
          <a:chOff x="0" y="0"/>
          <a:chExt cx="0" cy="0"/>
        </a:xfrm>
      </p:grpSpPr>
      <p:sp>
        <p:nvSpPr>
          <p:cNvPr id="2" name="Rectangle 1"/>
          <p:cNvSpPr/>
          <p:nvPr userDrawn="1"/>
        </p:nvSpPr>
        <p:spPr bwMode="invGray">
          <a:xfrm>
            <a:off x="0" y="3372365"/>
            <a:ext cx="12192000" cy="18748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hasCustomPrompt="1"/>
          </p:nvPr>
        </p:nvSpPr>
        <p:spPr>
          <a:xfrm>
            <a:off x="1133588" y="3522944"/>
            <a:ext cx="10828224" cy="1583628"/>
          </a:xfrm>
        </p:spPr>
        <p:txBody>
          <a:bodyPr>
            <a:normAutofit/>
          </a:bodyPr>
          <a:lstStyle>
            <a:lvl1pPr>
              <a:defRPr sz="5400" baseline="0">
                <a:solidFill>
                  <a:schemeClr val="tx1"/>
                </a:solidFill>
              </a:defRPr>
            </a:lvl1pPr>
          </a:lstStyle>
          <a:p>
            <a:r>
              <a:rPr lang="en-US" dirty="0"/>
              <a:t>Category 1 divider slide</a:t>
            </a:r>
          </a:p>
        </p:txBody>
      </p:sp>
    </p:spTree>
    <p:extLst>
      <p:ext uri="{BB962C8B-B14F-4D97-AF65-F5344CB8AC3E}">
        <p14:creationId xmlns:p14="http://schemas.microsoft.com/office/powerpoint/2010/main" val="115712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ategory 1 Questions">
    <p:bg>
      <p:bgPr>
        <a:solidFill>
          <a:schemeClr val="bg2"/>
        </a:solidFill>
        <a:effectLst/>
      </p:bgPr>
    </p:bg>
    <p:spTree>
      <p:nvGrpSpPr>
        <p:cNvPr id="1" name=""/>
        <p:cNvGrpSpPr/>
        <p:nvPr/>
      </p:nvGrpSpPr>
      <p:grpSpPr>
        <a:xfrm>
          <a:off x="0" y="0"/>
          <a:ext cx="0" cy="0"/>
          <a:chOff x="0" y="0"/>
          <a:chExt cx="0" cy="0"/>
        </a:xfrm>
      </p:grpSpPr>
      <p:sp>
        <p:nvSpPr>
          <p:cNvPr id="11" name="Q"/>
          <p:cNvSpPr txBox="1"/>
          <p:nvPr userDrawn="1"/>
        </p:nvSpPr>
        <p:spPr>
          <a:xfrm rot="16200000">
            <a:off x="-2011120" y="1990047"/>
            <a:ext cx="5749803" cy="1769715"/>
          </a:xfrm>
          <a:prstGeom prst="rect">
            <a:avLst/>
          </a:prstGeom>
          <a:noFill/>
        </p:spPr>
        <p:txBody>
          <a:bodyPr wrap="square" lIns="0" tIns="0" rIns="0" bIns="0" rtlCol="0" anchor="ctr">
            <a:spAutoFit/>
          </a:bodyPr>
          <a:lstStyle/>
          <a:p>
            <a:pPr algn="just"/>
            <a:r>
              <a:rPr lang="en-US" sz="11500" dirty="0">
                <a:solidFill>
                  <a:schemeClr val="bg1">
                    <a:lumMod val="85000"/>
                    <a:lumOff val="15000"/>
                  </a:schemeClr>
                </a:solidFill>
                <a:latin typeface="Corbel" panose="020B0503020204020204" pitchFamily="34" charset="0"/>
                <a:cs typeface="Arial" panose="020B0604020202020204" pitchFamily="34" charset="0"/>
              </a:rPr>
              <a:t>Question</a:t>
            </a:r>
          </a:p>
        </p:txBody>
      </p:sp>
      <p:sp>
        <p:nvSpPr>
          <p:cNvPr id="8" name="Question"/>
          <p:cNvSpPr>
            <a:spLocks noGrp="1"/>
          </p:cNvSpPr>
          <p:nvPr>
            <p:ph type="body" sz="quarter" idx="13" hasCustomPrompt="1"/>
          </p:nvPr>
        </p:nvSpPr>
        <p:spPr>
          <a:xfrm>
            <a:off x="1841679" y="1873957"/>
            <a:ext cx="8885530" cy="2001892"/>
          </a:xfrm>
        </p:spPr>
        <p:txBody>
          <a:bodyPr anchor="ctr">
            <a:noAutofit/>
          </a:bodyPr>
          <a:lstStyle>
            <a:lvl1pPr marL="0" indent="0">
              <a:spcBef>
                <a:spcPts val="0"/>
              </a:spcBef>
              <a:buNone/>
              <a:defRPr sz="3200" baseline="0"/>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Type question here. </a:t>
            </a:r>
          </a:p>
        </p:txBody>
      </p:sp>
      <p:sp>
        <p:nvSpPr>
          <p:cNvPr id="2" name="Rectangle 1"/>
          <p:cNvSpPr/>
          <p:nvPr userDrawn="1"/>
        </p:nvSpPr>
        <p:spPr bwMode="invGray">
          <a:xfrm>
            <a:off x="0" y="5749805"/>
            <a:ext cx="12192000" cy="110819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oints"/>
          <p:cNvSpPr>
            <a:spLocks noGrp="1"/>
          </p:cNvSpPr>
          <p:nvPr>
            <p:ph type="body" sz="quarter" idx="16" hasCustomPrompt="1"/>
          </p:nvPr>
        </p:nvSpPr>
        <p:spPr bwMode="auto">
          <a:xfrm>
            <a:off x="9109425" y="5900384"/>
            <a:ext cx="1897666" cy="781394"/>
          </a:xfrm>
        </p:spPr>
        <p:txBody>
          <a:bodyPr anchor="ctr">
            <a:noAutofit/>
          </a:bodyPr>
          <a:lstStyle>
            <a:lvl1pPr marL="0" indent="0" algn="r">
              <a:spcBef>
                <a:spcPts val="0"/>
              </a:spcBef>
              <a:buNone/>
              <a:defRPr sz="4800" baseline="0">
                <a:solidFill>
                  <a:schemeClr val="tx1">
                    <a:alpha val="63000"/>
                  </a:schemeClr>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10" name="Back to game board">
            <a:hlinkClick r:id="rId2" action="ppaction://hlinksldjump"/>
          </p:cNvPr>
          <p:cNvSpPr/>
          <p:nvPr userDrawn="1"/>
        </p:nvSpPr>
        <p:spPr bwMode="invGray">
          <a:xfrm rot="16200000">
            <a:off x="169030"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2" name="Instructions"/>
          <p:cNvSpPr/>
          <p:nvPr userDrawn="1"/>
        </p:nvSpPr>
        <p:spPr>
          <a:xfrm>
            <a:off x="12307833" y="0"/>
            <a:ext cx="1853339"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spcBef>
                <a:spcPts val="1200"/>
              </a:spcBef>
            </a:pPr>
            <a:r>
              <a:rPr lang="en-US" sz="1600" dirty="0">
                <a:solidFill>
                  <a:srgbClr val="7F7F7F"/>
                </a:solidFill>
                <a:latin typeface="Calibri Light" panose="020F0302020204030204" pitchFamily="34" charset="0"/>
                <a:cs typeface="Calibri" panose="020F0502020204030204" pitchFamily="34" charset="0"/>
              </a:rPr>
              <a:t>Type your questions and answers in the placeholders. You can add the points value at the bottom for reference.</a:t>
            </a:r>
          </a:p>
          <a:p>
            <a:pPr lvl="0">
              <a:spcBef>
                <a:spcPts val="1200"/>
              </a:spcBef>
            </a:pPr>
            <a:r>
              <a:rPr lang="en-US" sz="1600" dirty="0">
                <a:solidFill>
                  <a:srgbClr val="7F7F7F"/>
                </a:solidFill>
                <a:latin typeface="Calibri Light" panose="020F0302020204030204" pitchFamily="34" charset="0"/>
                <a:cs typeface="Calibri" panose="020F0502020204030204" pitchFamily="34" charset="0"/>
              </a:rPr>
              <a:t>When you’re in slide show view, click the left triangle to return to the game board slide. </a:t>
            </a:r>
          </a:p>
        </p:txBody>
      </p:sp>
      <p:sp>
        <p:nvSpPr>
          <p:cNvPr id="6" name="Title 5"/>
          <p:cNvSpPr>
            <a:spLocks noGrp="1"/>
          </p:cNvSpPr>
          <p:nvPr>
            <p:ph type="title" hasCustomPrompt="1"/>
          </p:nvPr>
        </p:nvSpPr>
        <p:spPr/>
        <p:txBody>
          <a:bodyPr/>
          <a:lstStyle>
            <a:lvl1pPr>
              <a:defRPr>
                <a:solidFill>
                  <a:schemeClr val="tx1">
                    <a:alpha val="63000"/>
                  </a:schemeClr>
                </a:solidFill>
              </a:defRPr>
            </a:lvl1pPr>
          </a:lstStyle>
          <a:p>
            <a:r>
              <a:rPr lang="en-US" dirty="0"/>
              <a:t>Category 1</a:t>
            </a:r>
          </a:p>
        </p:txBody>
      </p:sp>
      <p:sp>
        <p:nvSpPr>
          <p:cNvPr id="14" name="Back to game board">
            <a:hlinkClick r:id="" action="ppaction://hlinkshowjump?jump=nextslide"/>
          </p:cNvPr>
          <p:cNvSpPr/>
          <p:nvPr userDrawn="1"/>
        </p:nvSpPr>
        <p:spPr bwMode="invGray">
          <a:xfrm rot="5400000" flipH="1">
            <a:off x="11220383"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Tree>
    <p:extLst>
      <p:ext uri="{BB962C8B-B14F-4D97-AF65-F5344CB8AC3E}">
        <p14:creationId xmlns:p14="http://schemas.microsoft.com/office/powerpoint/2010/main" val="2008229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ategory 1 Answers">
    <p:bg>
      <p:bgPr>
        <a:solidFill>
          <a:schemeClr val="bg2"/>
        </a:solidFill>
        <a:effectLst/>
      </p:bgPr>
    </p:bg>
    <p:spTree>
      <p:nvGrpSpPr>
        <p:cNvPr id="1" name=""/>
        <p:cNvGrpSpPr/>
        <p:nvPr/>
      </p:nvGrpSpPr>
      <p:grpSpPr>
        <a:xfrm>
          <a:off x="0" y="0"/>
          <a:ext cx="0" cy="0"/>
          <a:chOff x="0" y="0"/>
          <a:chExt cx="0" cy="0"/>
        </a:xfrm>
      </p:grpSpPr>
      <p:sp>
        <p:nvSpPr>
          <p:cNvPr id="9" name="Q"/>
          <p:cNvSpPr txBox="1"/>
          <p:nvPr userDrawn="1"/>
        </p:nvSpPr>
        <p:spPr>
          <a:xfrm rot="16200000">
            <a:off x="-2011120" y="1813076"/>
            <a:ext cx="5749803" cy="2123658"/>
          </a:xfrm>
          <a:prstGeom prst="rect">
            <a:avLst/>
          </a:prstGeom>
          <a:noFill/>
        </p:spPr>
        <p:txBody>
          <a:bodyPr wrap="square" lIns="0" tIns="0" rIns="0" bIns="0" rtlCol="0" anchor="ctr">
            <a:spAutoFit/>
          </a:bodyPr>
          <a:lstStyle/>
          <a:p>
            <a:pPr algn="just"/>
            <a:r>
              <a:rPr lang="en-US" sz="13800" dirty="0">
                <a:solidFill>
                  <a:schemeClr val="bg1">
                    <a:lumMod val="85000"/>
                    <a:lumOff val="15000"/>
                  </a:schemeClr>
                </a:solidFill>
                <a:latin typeface="Corbel" panose="020B0503020204020204" pitchFamily="34" charset="0"/>
                <a:cs typeface="Arial" panose="020B0604020202020204" pitchFamily="34" charset="0"/>
              </a:rPr>
              <a:t>Answer</a:t>
            </a:r>
          </a:p>
        </p:txBody>
      </p:sp>
      <p:sp>
        <p:nvSpPr>
          <p:cNvPr id="8" name="Question"/>
          <p:cNvSpPr>
            <a:spLocks noGrp="1"/>
          </p:cNvSpPr>
          <p:nvPr>
            <p:ph type="body" sz="quarter" idx="13" hasCustomPrompt="1"/>
          </p:nvPr>
        </p:nvSpPr>
        <p:spPr>
          <a:xfrm>
            <a:off x="1841679" y="1873957"/>
            <a:ext cx="8885530" cy="2001892"/>
          </a:xfrm>
        </p:spPr>
        <p:txBody>
          <a:bodyPr anchor="ctr">
            <a:noAutofit/>
          </a:bodyPr>
          <a:lstStyle>
            <a:lvl1pPr marL="0" indent="0">
              <a:spcBef>
                <a:spcPts val="0"/>
              </a:spcBef>
              <a:buNone/>
              <a:defRPr sz="3200" baseline="0"/>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Type answer here. </a:t>
            </a:r>
          </a:p>
        </p:txBody>
      </p:sp>
      <p:sp>
        <p:nvSpPr>
          <p:cNvPr id="2" name="Rectangle 1"/>
          <p:cNvSpPr/>
          <p:nvPr userDrawn="1"/>
        </p:nvSpPr>
        <p:spPr bwMode="invGray">
          <a:xfrm>
            <a:off x="0" y="5749805"/>
            <a:ext cx="12192000" cy="110819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oints"/>
          <p:cNvSpPr>
            <a:spLocks noGrp="1"/>
          </p:cNvSpPr>
          <p:nvPr>
            <p:ph type="body" sz="quarter" idx="16" hasCustomPrompt="1"/>
          </p:nvPr>
        </p:nvSpPr>
        <p:spPr bwMode="auto">
          <a:xfrm>
            <a:off x="9109424" y="5900385"/>
            <a:ext cx="2852388" cy="781394"/>
          </a:xfrm>
        </p:spPr>
        <p:txBody>
          <a:bodyPr anchor="ctr">
            <a:noAutofit/>
          </a:bodyPr>
          <a:lstStyle>
            <a:lvl1pPr marL="0" indent="0" algn="r">
              <a:spcBef>
                <a:spcPts val="0"/>
              </a:spcBef>
              <a:buNone/>
              <a:defRPr sz="4800" baseline="0">
                <a:solidFill>
                  <a:schemeClr val="tx1">
                    <a:alpha val="63000"/>
                  </a:schemeClr>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10" name="Back to game board">
            <a:hlinkClick r:id="rId2" action="ppaction://hlinksldjump"/>
          </p:cNvPr>
          <p:cNvSpPr/>
          <p:nvPr userDrawn="1"/>
        </p:nvSpPr>
        <p:spPr bwMode="invGray">
          <a:xfrm rot="16200000">
            <a:off x="169030"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4" name="Instructions"/>
          <p:cNvSpPr/>
          <p:nvPr userDrawn="1"/>
        </p:nvSpPr>
        <p:spPr>
          <a:xfrm>
            <a:off x="12307833" y="0"/>
            <a:ext cx="1853339"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spcBef>
                <a:spcPts val="1200"/>
              </a:spcBef>
            </a:pPr>
            <a:r>
              <a:rPr lang="en-US" sz="1600" dirty="0">
                <a:solidFill>
                  <a:srgbClr val="7F7F7F"/>
                </a:solidFill>
                <a:latin typeface="Calibri Light" panose="020F0302020204030204" pitchFamily="34" charset="0"/>
                <a:cs typeface="Calibri" panose="020F0502020204030204" pitchFamily="34" charset="0"/>
              </a:rPr>
              <a:t>Type your questions and answers in the placeholders. You can add the points value at the bottom for reference.</a:t>
            </a:r>
          </a:p>
          <a:p>
            <a:pPr lvl="0">
              <a:spcBef>
                <a:spcPts val="1200"/>
              </a:spcBef>
            </a:pPr>
            <a:r>
              <a:rPr lang="en-US" sz="1600" dirty="0">
                <a:solidFill>
                  <a:srgbClr val="7F7F7F"/>
                </a:solidFill>
                <a:latin typeface="Calibri Light" panose="020F0302020204030204" pitchFamily="34" charset="0"/>
                <a:cs typeface="Calibri" panose="020F0502020204030204" pitchFamily="34" charset="0"/>
              </a:rPr>
              <a:t>When you’re in slide show view, click the triangle to return to the game board slide. </a:t>
            </a:r>
          </a:p>
        </p:txBody>
      </p:sp>
      <p:sp>
        <p:nvSpPr>
          <p:cNvPr id="4" name="Title 3"/>
          <p:cNvSpPr>
            <a:spLocks noGrp="1"/>
          </p:cNvSpPr>
          <p:nvPr>
            <p:ph type="title" hasCustomPrompt="1"/>
          </p:nvPr>
        </p:nvSpPr>
        <p:spPr/>
        <p:txBody>
          <a:bodyPr/>
          <a:lstStyle>
            <a:lvl1pPr>
              <a:defRPr>
                <a:solidFill>
                  <a:schemeClr val="tx1">
                    <a:alpha val="63000"/>
                  </a:schemeClr>
                </a:solidFill>
              </a:defRPr>
            </a:lvl1pPr>
          </a:lstStyle>
          <a:p>
            <a:r>
              <a:rPr lang="en-US" dirty="0"/>
              <a:t>Category 1</a:t>
            </a:r>
          </a:p>
        </p:txBody>
      </p:sp>
    </p:spTree>
    <p:extLst>
      <p:ext uri="{BB962C8B-B14F-4D97-AF65-F5344CB8AC3E}">
        <p14:creationId xmlns:p14="http://schemas.microsoft.com/office/powerpoint/2010/main" val="131960186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ategory 2 Divider">
    <p:bg>
      <p:bgPr>
        <a:solidFill>
          <a:schemeClr val="bg2"/>
        </a:solidFill>
        <a:effectLst/>
      </p:bgPr>
    </p:bg>
    <p:spTree>
      <p:nvGrpSpPr>
        <p:cNvPr id="1" name=""/>
        <p:cNvGrpSpPr/>
        <p:nvPr/>
      </p:nvGrpSpPr>
      <p:grpSpPr>
        <a:xfrm>
          <a:off x="0" y="0"/>
          <a:ext cx="0" cy="0"/>
          <a:chOff x="0" y="0"/>
          <a:chExt cx="0" cy="0"/>
        </a:xfrm>
      </p:grpSpPr>
      <p:sp>
        <p:nvSpPr>
          <p:cNvPr id="2" name="Rectangle 1"/>
          <p:cNvSpPr/>
          <p:nvPr userDrawn="1"/>
        </p:nvSpPr>
        <p:spPr bwMode="invGray">
          <a:xfrm>
            <a:off x="0" y="3372365"/>
            <a:ext cx="12192000" cy="187488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hasCustomPrompt="1"/>
          </p:nvPr>
        </p:nvSpPr>
        <p:spPr>
          <a:xfrm>
            <a:off x="1133588" y="3522944"/>
            <a:ext cx="10828224" cy="1583628"/>
          </a:xfrm>
        </p:spPr>
        <p:txBody>
          <a:bodyPr>
            <a:normAutofit/>
          </a:bodyPr>
          <a:lstStyle>
            <a:lvl1pPr>
              <a:defRPr sz="5400" baseline="0">
                <a:solidFill>
                  <a:schemeClr val="tx1"/>
                </a:solidFill>
              </a:defRPr>
            </a:lvl1pPr>
          </a:lstStyle>
          <a:p>
            <a:r>
              <a:rPr lang="en-US" dirty="0"/>
              <a:t>Category 2 divider slide</a:t>
            </a:r>
          </a:p>
        </p:txBody>
      </p:sp>
    </p:spTree>
    <p:extLst>
      <p:ext uri="{BB962C8B-B14F-4D97-AF65-F5344CB8AC3E}">
        <p14:creationId xmlns:p14="http://schemas.microsoft.com/office/powerpoint/2010/main" val="1317110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ategory 2 Questions">
    <p:bg>
      <p:bgPr>
        <a:solidFill>
          <a:schemeClr val="bg2"/>
        </a:solidFill>
        <a:effectLst/>
      </p:bgPr>
    </p:bg>
    <p:spTree>
      <p:nvGrpSpPr>
        <p:cNvPr id="1" name=""/>
        <p:cNvGrpSpPr/>
        <p:nvPr/>
      </p:nvGrpSpPr>
      <p:grpSpPr>
        <a:xfrm>
          <a:off x="0" y="0"/>
          <a:ext cx="0" cy="0"/>
          <a:chOff x="0" y="0"/>
          <a:chExt cx="0" cy="0"/>
        </a:xfrm>
      </p:grpSpPr>
      <p:sp>
        <p:nvSpPr>
          <p:cNvPr id="11" name="Q"/>
          <p:cNvSpPr txBox="1"/>
          <p:nvPr userDrawn="1"/>
        </p:nvSpPr>
        <p:spPr>
          <a:xfrm rot="16200000">
            <a:off x="-2011120" y="1990047"/>
            <a:ext cx="5749803" cy="1769715"/>
          </a:xfrm>
          <a:prstGeom prst="rect">
            <a:avLst/>
          </a:prstGeom>
          <a:noFill/>
        </p:spPr>
        <p:txBody>
          <a:bodyPr wrap="square" lIns="0" tIns="0" rIns="0" bIns="0" rtlCol="0" anchor="ctr">
            <a:spAutoFit/>
          </a:bodyPr>
          <a:lstStyle/>
          <a:p>
            <a:pPr algn="just"/>
            <a:r>
              <a:rPr lang="en-US" sz="11500" dirty="0">
                <a:solidFill>
                  <a:schemeClr val="bg1">
                    <a:lumMod val="85000"/>
                    <a:lumOff val="15000"/>
                  </a:schemeClr>
                </a:solidFill>
                <a:latin typeface="Corbel" panose="020B0503020204020204" pitchFamily="34" charset="0"/>
                <a:cs typeface="Arial" panose="020B0604020202020204" pitchFamily="34" charset="0"/>
              </a:rPr>
              <a:t>Question</a:t>
            </a:r>
          </a:p>
        </p:txBody>
      </p:sp>
      <p:sp>
        <p:nvSpPr>
          <p:cNvPr id="8" name="Question"/>
          <p:cNvSpPr>
            <a:spLocks noGrp="1"/>
          </p:cNvSpPr>
          <p:nvPr>
            <p:ph type="body" sz="quarter" idx="13" hasCustomPrompt="1"/>
          </p:nvPr>
        </p:nvSpPr>
        <p:spPr>
          <a:xfrm>
            <a:off x="1841679" y="1873957"/>
            <a:ext cx="8885530" cy="2001892"/>
          </a:xfrm>
        </p:spPr>
        <p:txBody>
          <a:bodyPr anchor="ctr">
            <a:noAutofit/>
          </a:bodyPr>
          <a:lstStyle>
            <a:lvl1pPr marL="0" indent="0">
              <a:spcBef>
                <a:spcPts val="0"/>
              </a:spcBef>
              <a:buNone/>
              <a:defRPr sz="3200" baseline="0"/>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Type question here. </a:t>
            </a:r>
          </a:p>
        </p:txBody>
      </p:sp>
      <p:sp>
        <p:nvSpPr>
          <p:cNvPr id="2" name="Rectangle 1"/>
          <p:cNvSpPr/>
          <p:nvPr userDrawn="1"/>
        </p:nvSpPr>
        <p:spPr bwMode="invGray">
          <a:xfrm>
            <a:off x="0" y="5749805"/>
            <a:ext cx="12192000" cy="11081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oints"/>
          <p:cNvSpPr>
            <a:spLocks noGrp="1"/>
          </p:cNvSpPr>
          <p:nvPr>
            <p:ph type="body" sz="quarter" idx="16" hasCustomPrompt="1"/>
          </p:nvPr>
        </p:nvSpPr>
        <p:spPr bwMode="auto">
          <a:xfrm>
            <a:off x="9109425" y="5900384"/>
            <a:ext cx="1897666" cy="781394"/>
          </a:xfrm>
        </p:spPr>
        <p:txBody>
          <a:bodyPr anchor="ctr">
            <a:noAutofit/>
          </a:bodyPr>
          <a:lstStyle>
            <a:lvl1pPr marL="0" indent="0" algn="r">
              <a:spcBef>
                <a:spcPts val="0"/>
              </a:spcBef>
              <a:buNone/>
              <a:defRPr sz="4800" baseline="0">
                <a:solidFill>
                  <a:schemeClr val="tx1">
                    <a:alpha val="63000"/>
                  </a:schemeClr>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10" name="Back to game board">
            <a:hlinkClick r:id="rId2" action="ppaction://hlinksldjump"/>
          </p:cNvPr>
          <p:cNvSpPr/>
          <p:nvPr userDrawn="1"/>
        </p:nvSpPr>
        <p:spPr bwMode="invGray">
          <a:xfrm rot="16200000">
            <a:off x="169030"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9" name="Instructions"/>
          <p:cNvSpPr/>
          <p:nvPr userDrawn="1"/>
        </p:nvSpPr>
        <p:spPr>
          <a:xfrm>
            <a:off x="12307833" y="0"/>
            <a:ext cx="1853339"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spcBef>
                <a:spcPts val="1200"/>
              </a:spcBef>
            </a:pPr>
            <a:r>
              <a:rPr lang="en-US" sz="1600" dirty="0">
                <a:solidFill>
                  <a:srgbClr val="7F7F7F"/>
                </a:solidFill>
                <a:latin typeface="Calibri Light" panose="020F0302020204030204" pitchFamily="34" charset="0"/>
                <a:cs typeface="Calibri" panose="020F0502020204030204" pitchFamily="34" charset="0"/>
              </a:rPr>
              <a:t>Type your questions and answers in the placeholders. You can add the points value at the bottom for reference.</a:t>
            </a:r>
          </a:p>
          <a:p>
            <a:pPr lvl="0">
              <a:spcBef>
                <a:spcPts val="1200"/>
              </a:spcBef>
            </a:pPr>
            <a:r>
              <a:rPr lang="en-US" sz="1600" dirty="0">
                <a:solidFill>
                  <a:srgbClr val="7F7F7F"/>
                </a:solidFill>
                <a:latin typeface="Calibri Light" panose="020F0302020204030204" pitchFamily="34" charset="0"/>
                <a:cs typeface="Calibri" panose="020F0502020204030204" pitchFamily="34" charset="0"/>
              </a:rPr>
              <a:t>When you’re in slide show view, click the triangle to return to the game board slide. </a:t>
            </a:r>
          </a:p>
        </p:txBody>
      </p:sp>
      <p:sp>
        <p:nvSpPr>
          <p:cNvPr id="4" name="Title 3"/>
          <p:cNvSpPr>
            <a:spLocks noGrp="1"/>
          </p:cNvSpPr>
          <p:nvPr>
            <p:ph type="title" hasCustomPrompt="1"/>
          </p:nvPr>
        </p:nvSpPr>
        <p:spPr/>
        <p:txBody>
          <a:bodyPr/>
          <a:lstStyle>
            <a:lvl1pPr>
              <a:defRPr>
                <a:solidFill>
                  <a:schemeClr val="tx1">
                    <a:alpha val="63000"/>
                  </a:schemeClr>
                </a:solidFill>
              </a:defRPr>
            </a:lvl1pPr>
          </a:lstStyle>
          <a:p>
            <a:r>
              <a:rPr lang="en-US" dirty="0"/>
              <a:t>Category 2</a:t>
            </a:r>
          </a:p>
        </p:txBody>
      </p:sp>
      <p:sp>
        <p:nvSpPr>
          <p:cNvPr id="12" name="Back to game board">
            <a:hlinkClick r:id="" action="ppaction://hlinkshowjump?jump=nextslide"/>
          </p:cNvPr>
          <p:cNvSpPr/>
          <p:nvPr userDrawn="1"/>
        </p:nvSpPr>
        <p:spPr bwMode="invGray">
          <a:xfrm rot="5400000" flipH="1">
            <a:off x="11220383"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Tree>
    <p:extLst>
      <p:ext uri="{BB962C8B-B14F-4D97-AF65-F5344CB8AC3E}">
        <p14:creationId xmlns:p14="http://schemas.microsoft.com/office/powerpoint/2010/main" val="30873913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ategory 2 Answers">
    <p:bg>
      <p:bgPr>
        <a:solidFill>
          <a:schemeClr val="bg2"/>
        </a:solidFill>
        <a:effectLst/>
      </p:bgPr>
    </p:bg>
    <p:spTree>
      <p:nvGrpSpPr>
        <p:cNvPr id="1" name=""/>
        <p:cNvGrpSpPr/>
        <p:nvPr/>
      </p:nvGrpSpPr>
      <p:grpSpPr>
        <a:xfrm>
          <a:off x="0" y="0"/>
          <a:ext cx="0" cy="0"/>
          <a:chOff x="0" y="0"/>
          <a:chExt cx="0" cy="0"/>
        </a:xfrm>
      </p:grpSpPr>
      <p:sp>
        <p:nvSpPr>
          <p:cNvPr id="9" name="Q"/>
          <p:cNvSpPr txBox="1"/>
          <p:nvPr userDrawn="1"/>
        </p:nvSpPr>
        <p:spPr>
          <a:xfrm rot="16200000">
            <a:off x="-2011120" y="1813076"/>
            <a:ext cx="5749803" cy="2123658"/>
          </a:xfrm>
          <a:prstGeom prst="rect">
            <a:avLst/>
          </a:prstGeom>
          <a:noFill/>
        </p:spPr>
        <p:txBody>
          <a:bodyPr wrap="square" lIns="0" tIns="0" rIns="0" bIns="0" rtlCol="0" anchor="ctr">
            <a:spAutoFit/>
          </a:bodyPr>
          <a:lstStyle/>
          <a:p>
            <a:pPr algn="just"/>
            <a:r>
              <a:rPr lang="en-US" sz="13800" dirty="0">
                <a:solidFill>
                  <a:schemeClr val="bg1">
                    <a:lumMod val="85000"/>
                    <a:lumOff val="15000"/>
                  </a:schemeClr>
                </a:solidFill>
                <a:latin typeface="Corbel" panose="020B0503020204020204" pitchFamily="34" charset="0"/>
                <a:cs typeface="Arial" panose="020B0604020202020204" pitchFamily="34" charset="0"/>
              </a:rPr>
              <a:t>Answer</a:t>
            </a:r>
          </a:p>
        </p:txBody>
      </p:sp>
      <p:sp>
        <p:nvSpPr>
          <p:cNvPr id="8" name="Question"/>
          <p:cNvSpPr>
            <a:spLocks noGrp="1"/>
          </p:cNvSpPr>
          <p:nvPr>
            <p:ph type="body" sz="quarter" idx="13" hasCustomPrompt="1"/>
          </p:nvPr>
        </p:nvSpPr>
        <p:spPr>
          <a:xfrm>
            <a:off x="1841679" y="1873957"/>
            <a:ext cx="8885530" cy="2001892"/>
          </a:xfrm>
        </p:spPr>
        <p:txBody>
          <a:bodyPr anchor="ctr">
            <a:noAutofit/>
          </a:bodyPr>
          <a:lstStyle>
            <a:lvl1pPr marL="0" indent="0">
              <a:spcBef>
                <a:spcPts val="0"/>
              </a:spcBef>
              <a:buNone/>
              <a:defRPr sz="3200" baseline="0"/>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Type answer here. </a:t>
            </a:r>
          </a:p>
        </p:txBody>
      </p:sp>
      <p:sp>
        <p:nvSpPr>
          <p:cNvPr id="2" name="Rectangle 1"/>
          <p:cNvSpPr/>
          <p:nvPr userDrawn="1"/>
        </p:nvSpPr>
        <p:spPr bwMode="invGray">
          <a:xfrm>
            <a:off x="0" y="5749805"/>
            <a:ext cx="12192000" cy="11081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oints"/>
          <p:cNvSpPr>
            <a:spLocks noGrp="1"/>
          </p:cNvSpPr>
          <p:nvPr>
            <p:ph type="body" sz="quarter" idx="16" hasCustomPrompt="1"/>
          </p:nvPr>
        </p:nvSpPr>
        <p:spPr bwMode="auto">
          <a:xfrm>
            <a:off x="9109424" y="5900385"/>
            <a:ext cx="2852388" cy="781394"/>
          </a:xfrm>
        </p:spPr>
        <p:txBody>
          <a:bodyPr anchor="ctr">
            <a:noAutofit/>
          </a:bodyPr>
          <a:lstStyle>
            <a:lvl1pPr marL="0" indent="0" algn="r">
              <a:spcBef>
                <a:spcPts val="0"/>
              </a:spcBef>
              <a:buNone/>
              <a:defRPr sz="4800" baseline="0">
                <a:solidFill>
                  <a:schemeClr val="tx1">
                    <a:alpha val="63000"/>
                  </a:schemeClr>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10" name="Back to game board">
            <a:hlinkClick r:id="rId2" action="ppaction://hlinksldjump"/>
          </p:cNvPr>
          <p:cNvSpPr/>
          <p:nvPr userDrawn="1"/>
        </p:nvSpPr>
        <p:spPr bwMode="invGray">
          <a:xfrm rot="16200000">
            <a:off x="169030"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1" name="Instructions"/>
          <p:cNvSpPr/>
          <p:nvPr userDrawn="1"/>
        </p:nvSpPr>
        <p:spPr>
          <a:xfrm>
            <a:off x="12307833" y="0"/>
            <a:ext cx="1853339"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spcBef>
                <a:spcPts val="1200"/>
              </a:spcBef>
            </a:pPr>
            <a:r>
              <a:rPr lang="en-US" sz="1600" dirty="0">
                <a:solidFill>
                  <a:srgbClr val="7F7F7F"/>
                </a:solidFill>
                <a:latin typeface="Calibri Light" panose="020F0302020204030204" pitchFamily="34" charset="0"/>
                <a:cs typeface="Calibri" panose="020F0502020204030204" pitchFamily="34" charset="0"/>
              </a:rPr>
              <a:t>Type your questions and answers in the placeholders. You can add the points value at the bottom for reference.</a:t>
            </a:r>
          </a:p>
          <a:p>
            <a:pPr lvl="0">
              <a:spcBef>
                <a:spcPts val="1200"/>
              </a:spcBef>
            </a:pPr>
            <a:r>
              <a:rPr lang="en-US" sz="1600" dirty="0">
                <a:solidFill>
                  <a:srgbClr val="7F7F7F"/>
                </a:solidFill>
                <a:latin typeface="Calibri Light" panose="020F0302020204030204" pitchFamily="34" charset="0"/>
                <a:cs typeface="Calibri" panose="020F0502020204030204" pitchFamily="34" charset="0"/>
              </a:rPr>
              <a:t>When you’re in slide show view, click the triangle to return to the game board slide. </a:t>
            </a:r>
          </a:p>
        </p:txBody>
      </p:sp>
      <p:sp>
        <p:nvSpPr>
          <p:cNvPr id="4" name="Title 3"/>
          <p:cNvSpPr>
            <a:spLocks noGrp="1"/>
          </p:cNvSpPr>
          <p:nvPr>
            <p:ph type="title" hasCustomPrompt="1"/>
          </p:nvPr>
        </p:nvSpPr>
        <p:spPr/>
        <p:txBody>
          <a:bodyPr/>
          <a:lstStyle>
            <a:lvl1pPr>
              <a:defRPr>
                <a:solidFill>
                  <a:schemeClr val="tx1">
                    <a:alpha val="63000"/>
                  </a:schemeClr>
                </a:solidFill>
              </a:defRPr>
            </a:lvl1pPr>
          </a:lstStyle>
          <a:p>
            <a:r>
              <a:rPr lang="en-US" dirty="0"/>
              <a:t>Category 2</a:t>
            </a:r>
          </a:p>
        </p:txBody>
      </p:sp>
    </p:spTree>
    <p:extLst>
      <p:ext uri="{BB962C8B-B14F-4D97-AF65-F5344CB8AC3E}">
        <p14:creationId xmlns:p14="http://schemas.microsoft.com/office/powerpoint/2010/main" val="50375572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ategory 3 Divider">
    <p:bg>
      <p:bgPr>
        <a:solidFill>
          <a:schemeClr val="bg2"/>
        </a:solidFill>
        <a:effectLst/>
      </p:bgPr>
    </p:bg>
    <p:spTree>
      <p:nvGrpSpPr>
        <p:cNvPr id="1" name=""/>
        <p:cNvGrpSpPr/>
        <p:nvPr/>
      </p:nvGrpSpPr>
      <p:grpSpPr>
        <a:xfrm>
          <a:off x="0" y="0"/>
          <a:ext cx="0" cy="0"/>
          <a:chOff x="0" y="0"/>
          <a:chExt cx="0" cy="0"/>
        </a:xfrm>
      </p:grpSpPr>
      <p:sp>
        <p:nvSpPr>
          <p:cNvPr id="2" name="Rectangle 1"/>
          <p:cNvSpPr/>
          <p:nvPr userDrawn="1"/>
        </p:nvSpPr>
        <p:spPr bwMode="invGray">
          <a:xfrm>
            <a:off x="0" y="3372365"/>
            <a:ext cx="12192000" cy="187488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hasCustomPrompt="1"/>
          </p:nvPr>
        </p:nvSpPr>
        <p:spPr>
          <a:xfrm>
            <a:off x="1133588" y="3522944"/>
            <a:ext cx="10828224" cy="1583628"/>
          </a:xfrm>
        </p:spPr>
        <p:txBody>
          <a:bodyPr>
            <a:normAutofit/>
          </a:bodyPr>
          <a:lstStyle>
            <a:lvl1pPr>
              <a:defRPr sz="5400" baseline="0">
                <a:solidFill>
                  <a:schemeClr val="tx1"/>
                </a:solidFill>
              </a:defRPr>
            </a:lvl1pPr>
          </a:lstStyle>
          <a:p>
            <a:r>
              <a:rPr lang="en-US" dirty="0"/>
              <a:t>Category 3 divider slide</a:t>
            </a:r>
          </a:p>
        </p:txBody>
      </p:sp>
    </p:spTree>
    <p:extLst>
      <p:ext uri="{BB962C8B-B14F-4D97-AF65-F5344CB8AC3E}">
        <p14:creationId xmlns:p14="http://schemas.microsoft.com/office/powerpoint/2010/main" val="2015985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tegory 3 Questions">
    <p:bg>
      <p:bgPr>
        <a:solidFill>
          <a:schemeClr val="bg2"/>
        </a:solidFill>
        <a:effectLst/>
      </p:bgPr>
    </p:bg>
    <p:spTree>
      <p:nvGrpSpPr>
        <p:cNvPr id="1" name=""/>
        <p:cNvGrpSpPr/>
        <p:nvPr/>
      </p:nvGrpSpPr>
      <p:grpSpPr>
        <a:xfrm>
          <a:off x="0" y="0"/>
          <a:ext cx="0" cy="0"/>
          <a:chOff x="0" y="0"/>
          <a:chExt cx="0" cy="0"/>
        </a:xfrm>
      </p:grpSpPr>
      <p:sp>
        <p:nvSpPr>
          <p:cNvPr id="11" name="Q"/>
          <p:cNvSpPr txBox="1"/>
          <p:nvPr userDrawn="1"/>
        </p:nvSpPr>
        <p:spPr>
          <a:xfrm rot="16200000">
            <a:off x="-2011120" y="1990047"/>
            <a:ext cx="5749803" cy="1769715"/>
          </a:xfrm>
          <a:prstGeom prst="rect">
            <a:avLst/>
          </a:prstGeom>
          <a:noFill/>
        </p:spPr>
        <p:txBody>
          <a:bodyPr wrap="square" lIns="0" tIns="0" rIns="0" bIns="0" rtlCol="0" anchor="ctr">
            <a:spAutoFit/>
          </a:bodyPr>
          <a:lstStyle/>
          <a:p>
            <a:pPr algn="just"/>
            <a:r>
              <a:rPr lang="en-US" sz="11500" dirty="0">
                <a:solidFill>
                  <a:schemeClr val="bg1">
                    <a:lumMod val="85000"/>
                    <a:lumOff val="15000"/>
                  </a:schemeClr>
                </a:solidFill>
                <a:latin typeface="Corbel" panose="020B0503020204020204" pitchFamily="34" charset="0"/>
                <a:cs typeface="Arial" panose="020B0604020202020204" pitchFamily="34" charset="0"/>
              </a:rPr>
              <a:t>Question</a:t>
            </a:r>
          </a:p>
        </p:txBody>
      </p:sp>
      <p:sp>
        <p:nvSpPr>
          <p:cNvPr id="8" name="Question"/>
          <p:cNvSpPr>
            <a:spLocks noGrp="1"/>
          </p:cNvSpPr>
          <p:nvPr>
            <p:ph type="body" sz="quarter" idx="13" hasCustomPrompt="1"/>
          </p:nvPr>
        </p:nvSpPr>
        <p:spPr>
          <a:xfrm>
            <a:off x="1841679" y="1873957"/>
            <a:ext cx="8885530" cy="2001892"/>
          </a:xfrm>
        </p:spPr>
        <p:txBody>
          <a:bodyPr anchor="ctr">
            <a:noAutofit/>
          </a:bodyPr>
          <a:lstStyle>
            <a:lvl1pPr marL="0" indent="0">
              <a:spcBef>
                <a:spcPts val="0"/>
              </a:spcBef>
              <a:buNone/>
              <a:defRPr sz="3200" baseline="0"/>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Type question here. </a:t>
            </a:r>
          </a:p>
        </p:txBody>
      </p:sp>
      <p:sp>
        <p:nvSpPr>
          <p:cNvPr id="2" name="Rectangle 1"/>
          <p:cNvSpPr/>
          <p:nvPr userDrawn="1"/>
        </p:nvSpPr>
        <p:spPr bwMode="invGray">
          <a:xfrm>
            <a:off x="0" y="5749805"/>
            <a:ext cx="12192000" cy="11081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oints"/>
          <p:cNvSpPr>
            <a:spLocks noGrp="1"/>
          </p:cNvSpPr>
          <p:nvPr>
            <p:ph type="body" sz="quarter" idx="16" hasCustomPrompt="1"/>
          </p:nvPr>
        </p:nvSpPr>
        <p:spPr bwMode="auto">
          <a:xfrm>
            <a:off x="9109425" y="5900384"/>
            <a:ext cx="1897666" cy="781394"/>
          </a:xfrm>
        </p:spPr>
        <p:txBody>
          <a:bodyPr anchor="ctr">
            <a:noAutofit/>
          </a:bodyPr>
          <a:lstStyle>
            <a:lvl1pPr marL="0" indent="0" algn="r">
              <a:spcBef>
                <a:spcPts val="0"/>
              </a:spcBef>
              <a:buNone/>
              <a:defRPr sz="4800" baseline="0">
                <a:solidFill>
                  <a:schemeClr val="tx1">
                    <a:alpha val="63000"/>
                  </a:schemeClr>
                </a:solidFill>
              </a:defRPr>
            </a:lvl1pPr>
            <a:lvl2pPr marL="0" indent="0">
              <a:spcBef>
                <a:spcPts val="0"/>
              </a:spcBef>
              <a:buNone/>
              <a:defRPr sz="3200"/>
            </a:lvl2pPr>
            <a:lvl3pPr marL="0" indent="0">
              <a:spcBef>
                <a:spcPts val="0"/>
              </a:spcBef>
              <a:buNone/>
              <a:defRPr sz="3200"/>
            </a:lvl3pPr>
            <a:lvl4pPr marL="0" indent="0">
              <a:spcBef>
                <a:spcPts val="0"/>
              </a:spcBef>
              <a:buNone/>
              <a:defRPr sz="3200"/>
            </a:lvl4pPr>
            <a:lvl5pPr marL="0" indent="0">
              <a:spcBef>
                <a:spcPts val="0"/>
              </a:spcBef>
              <a:buNone/>
              <a:defRPr sz="3200"/>
            </a:lvl5pPr>
            <a:lvl6pPr marL="0" indent="0">
              <a:spcBef>
                <a:spcPts val="0"/>
              </a:spcBef>
              <a:buNone/>
              <a:defRPr sz="3200"/>
            </a:lvl6pPr>
            <a:lvl7pPr marL="0" indent="0">
              <a:spcBef>
                <a:spcPts val="0"/>
              </a:spcBef>
              <a:buNone/>
              <a:defRPr sz="3200"/>
            </a:lvl7pPr>
            <a:lvl8pPr marL="0" indent="0">
              <a:spcBef>
                <a:spcPts val="0"/>
              </a:spcBef>
              <a:buNone/>
              <a:defRPr sz="3200"/>
            </a:lvl8pPr>
            <a:lvl9pPr marL="0" indent="0">
              <a:spcBef>
                <a:spcPts val="0"/>
              </a:spcBef>
              <a:buNone/>
              <a:defRPr sz="3200"/>
            </a:lvl9pPr>
          </a:lstStyle>
          <a:p>
            <a:pPr lvl="0"/>
            <a:r>
              <a:rPr lang="en-US" dirty="0"/>
              <a:t>Points</a:t>
            </a:r>
          </a:p>
        </p:txBody>
      </p:sp>
      <p:sp>
        <p:nvSpPr>
          <p:cNvPr id="10" name="Back to game board">
            <a:hlinkClick r:id="rId2" action="ppaction://hlinksldjump"/>
          </p:cNvPr>
          <p:cNvSpPr/>
          <p:nvPr userDrawn="1"/>
        </p:nvSpPr>
        <p:spPr bwMode="invGray">
          <a:xfrm rot="16200000">
            <a:off x="169030"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9" name="Instructions"/>
          <p:cNvSpPr/>
          <p:nvPr userDrawn="1"/>
        </p:nvSpPr>
        <p:spPr>
          <a:xfrm>
            <a:off x="12307833" y="0"/>
            <a:ext cx="1853339"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spcBef>
                <a:spcPts val="1200"/>
              </a:spcBef>
            </a:pPr>
            <a:r>
              <a:rPr lang="en-US" sz="1600" dirty="0">
                <a:solidFill>
                  <a:srgbClr val="7F7F7F"/>
                </a:solidFill>
                <a:latin typeface="Calibri Light" panose="020F0302020204030204" pitchFamily="34" charset="0"/>
                <a:cs typeface="Calibri" panose="020F0502020204030204" pitchFamily="34" charset="0"/>
              </a:rPr>
              <a:t>Type your questions and answers in the placeholders. You can add the points value at the bottom for reference.</a:t>
            </a:r>
          </a:p>
          <a:p>
            <a:pPr lvl="0">
              <a:spcBef>
                <a:spcPts val="1200"/>
              </a:spcBef>
            </a:pPr>
            <a:r>
              <a:rPr lang="en-US" sz="1600" dirty="0">
                <a:solidFill>
                  <a:srgbClr val="7F7F7F"/>
                </a:solidFill>
                <a:latin typeface="Calibri Light" panose="020F0302020204030204" pitchFamily="34" charset="0"/>
                <a:cs typeface="Calibri" panose="020F0502020204030204" pitchFamily="34" charset="0"/>
              </a:rPr>
              <a:t>When you’re in slide show view, click the triangle to return to the game board slide. </a:t>
            </a:r>
          </a:p>
        </p:txBody>
      </p:sp>
      <p:sp>
        <p:nvSpPr>
          <p:cNvPr id="5" name="Title 4"/>
          <p:cNvSpPr>
            <a:spLocks noGrp="1"/>
          </p:cNvSpPr>
          <p:nvPr>
            <p:ph type="title" hasCustomPrompt="1"/>
          </p:nvPr>
        </p:nvSpPr>
        <p:spPr/>
        <p:txBody>
          <a:bodyPr/>
          <a:lstStyle>
            <a:lvl1pPr>
              <a:defRPr>
                <a:solidFill>
                  <a:schemeClr val="tx1">
                    <a:alpha val="63000"/>
                  </a:schemeClr>
                </a:solidFill>
              </a:defRPr>
            </a:lvl1pPr>
          </a:lstStyle>
          <a:p>
            <a:r>
              <a:rPr lang="en-US" dirty="0"/>
              <a:t>Category 3</a:t>
            </a:r>
          </a:p>
        </p:txBody>
      </p:sp>
      <p:sp>
        <p:nvSpPr>
          <p:cNvPr id="12" name="Back to game board">
            <a:hlinkClick r:id="" action="ppaction://hlinkshowjump?jump=nextslide"/>
          </p:cNvPr>
          <p:cNvSpPr/>
          <p:nvPr userDrawn="1"/>
        </p:nvSpPr>
        <p:spPr bwMode="invGray">
          <a:xfrm rot="5400000" flipH="1">
            <a:off x="11220383" y="5941115"/>
            <a:ext cx="795528" cy="685800"/>
          </a:xfrm>
          <a:prstGeom prst="triangle">
            <a:avLst/>
          </a:prstGeom>
          <a:solidFill>
            <a:srgbClr val="FFFFFF">
              <a:alpha val="13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Tree>
    <p:extLst>
      <p:ext uri="{BB962C8B-B14F-4D97-AF65-F5344CB8AC3E}">
        <p14:creationId xmlns:p14="http://schemas.microsoft.com/office/powerpoint/2010/main" val="370962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3588" y="5900384"/>
            <a:ext cx="7969542" cy="78139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3588" y="1825625"/>
            <a:ext cx="10220212" cy="407475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31A184-F35B-4AFC-AC27-402630BF31EA}" type="datetimeFigureOut">
              <a:rPr lang="en-US" smtClean="0"/>
              <a:t>4/9/2019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BD9D6C-B21A-4AFF-BD71-9CA00C1F4281}" type="slidenum">
              <a:rPr lang="en-US" smtClean="0"/>
              <a:t>‹#›</a:t>
            </a:fld>
            <a:endParaRPr lang="en-US"/>
          </a:p>
        </p:txBody>
      </p:sp>
    </p:spTree>
    <p:extLst>
      <p:ext uri="{BB962C8B-B14F-4D97-AF65-F5344CB8AC3E}">
        <p14:creationId xmlns:p14="http://schemas.microsoft.com/office/powerpoint/2010/main" val="4275971432"/>
      </p:ext>
    </p:extLst>
  </p:cSld>
  <p:clrMap bg1="dk1" tx1="lt1" bg2="dk2" tx2="lt2" accent1="accent1" accent2="accent2" accent3="accent3" accent4="accent4" accent5="accent5" accent6="accent6" hlink="hlink" folHlink="folHlink"/>
  <p:sldLayoutIdLst>
    <p:sldLayoutId id="2147483655" r:id="rId1"/>
    <p:sldLayoutId id="2147483659" r:id="rId2"/>
    <p:sldLayoutId id="2147483666" r:id="rId3"/>
    <p:sldLayoutId id="2147483668" r:id="rId4"/>
    <p:sldLayoutId id="2147483662" r:id="rId5"/>
    <p:sldLayoutId id="2147483669" r:id="rId6"/>
    <p:sldLayoutId id="2147483670" r:id="rId7"/>
    <p:sldLayoutId id="2147483663" r:id="rId8"/>
    <p:sldLayoutId id="2147483671" r:id="rId9"/>
    <p:sldLayoutId id="2147483672" r:id="rId10"/>
    <p:sldLayoutId id="2147483664" r:id="rId11"/>
    <p:sldLayoutId id="2147483673" r:id="rId12"/>
    <p:sldLayoutId id="2147483674" r:id="rId13"/>
    <p:sldLayoutId id="2147483665" r:id="rId14"/>
    <p:sldLayoutId id="2147483675" r:id="rId15"/>
    <p:sldLayoutId id="2147483676" r:id="rId16"/>
  </p:sldLayoutIdLst>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16.xml"/><Relationship Id="rId13" Type="http://schemas.openxmlformats.org/officeDocument/2006/relationships/slide" Target="slide27.xml"/><Relationship Id="rId18" Type="http://schemas.openxmlformats.org/officeDocument/2006/relationships/slide" Target="slide38.xml"/><Relationship Id="rId26" Type="http://schemas.openxmlformats.org/officeDocument/2006/relationships/slide" Target="slide55.xml"/><Relationship Id="rId3" Type="http://schemas.openxmlformats.org/officeDocument/2006/relationships/slide" Target="slide5.xml"/><Relationship Id="rId21" Type="http://schemas.openxmlformats.org/officeDocument/2006/relationships/slide" Target="slide44.xml"/><Relationship Id="rId7" Type="http://schemas.openxmlformats.org/officeDocument/2006/relationships/slide" Target="slide14.xml"/><Relationship Id="rId12" Type="http://schemas.openxmlformats.org/officeDocument/2006/relationships/slide" Target="slide25.xml"/><Relationship Id="rId17" Type="http://schemas.openxmlformats.org/officeDocument/2006/relationships/slide" Target="slide36.xml"/><Relationship Id="rId25" Type="http://schemas.openxmlformats.org/officeDocument/2006/relationships/slide" Target="slide53.xml"/><Relationship Id="rId2" Type="http://schemas.openxmlformats.org/officeDocument/2006/relationships/slide" Target="slide3.xml"/><Relationship Id="rId16" Type="http://schemas.openxmlformats.org/officeDocument/2006/relationships/slide" Target="slide33.xml"/><Relationship Id="rId20"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11.xml"/><Relationship Id="rId11" Type="http://schemas.openxmlformats.org/officeDocument/2006/relationships/slide" Target="slide22.xml"/><Relationship Id="rId24" Type="http://schemas.openxmlformats.org/officeDocument/2006/relationships/slide" Target="slide51.xml"/><Relationship Id="rId5" Type="http://schemas.openxmlformats.org/officeDocument/2006/relationships/slide" Target="slide9.xml"/><Relationship Id="rId15" Type="http://schemas.openxmlformats.org/officeDocument/2006/relationships/slide" Target="slide31.xml"/><Relationship Id="rId23" Type="http://schemas.openxmlformats.org/officeDocument/2006/relationships/slide" Target="slide49.xml"/><Relationship Id="rId10" Type="http://schemas.openxmlformats.org/officeDocument/2006/relationships/slide" Target="slide20.xml"/><Relationship Id="rId19" Type="http://schemas.openxmlformats.org/officeDocument/2006/relationships/slide" Target="slide40.xml"/><Relationship Id="rId4" Type="http://schemas.openxmlformats.org/officeDocument/2006/relationships/slide" Target="slide7.xml"/><Relationship Id="rId9" Type="http://schemas.openxmlformats.org/officeDocument/2006/relationships/slide" Target="slide18.xml"/><Relationship Id="rId14" Type="http://schemas.openxmlformats.org/officeDocument/2006/relationships/slide" Target="slide29.xml"/><Relationship Id="rId22" Type="http://schemas.openxmlformats.org/officeDocument/2006/relationships/slide" Target="slide47.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hyperlink" Target="https://en.wikipedia.org/wiki/Britain" TargetMode="External"/><Relationship Id="rId2" Type="http://schemas.openxmlformats.org/officeDocument/2006/relationships/hyperlink" Target="https://en.wiktionary.org/wiki/Appendix:Glossary#idiomatic" TargetMode="External"/><Relationship Id="rId1" Type="http://schemas.openxmlformats.org/officeDocument/2006/relationships/slideLayout" Target="../slideLayouts/slideLayout10.xml"/><Relationship Id="rId6" Type="http://schemas.openxmlformats.org/officeDocument/2006/relationships/hyperlink" Target="https://en.wiktionary.org/wiki/egregious" TargetMode="External"/><Relationship Id="rId5" Type="http://schemas.openxmlformats.org/officeDocument/2006/relationships/hyperlink" Target="https://en.wiktionary.org/wiki/objectionable" TargetMode="External"/><Relationship Id="rId4" Type="http://schemas.openxmlformats.org/officeDocument/2006/relationships/hyperlink" Target="https://en.wiktionary.org/wiki/bad"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 Placeholder 62"/>
          <p:cNvSpPr>
            <a:spLocks noGrp="1"/>
          </p:cNvSpPr>
          <p:nvPr>
            <p:ph type="body" sz="quarter" idx="13"/>
          </p:nvPr>
        </p:nvSpPr>
        <p:spPr/>
        <p:txBody>
          <a:bodyPr/>
          <a:lstStyle/>
          <a:p>
            <a:r>
              <a:rPr lang="en-US" dirty="0"/>
              <a:t>“</a:t>
            </a:r>
            <a:r>
              <a:rPr lang="en-US" dirty="0" err="1"/>
              <a:t>Araby</a:t>
            </a:r>
            <a:r>
              <a:rPr lang="en-US" dirty="0"/>
              <a:t>” </a:t>
            </a:r>
          </a:p>
        </p:txBody>
      </p:sp>
      <p:sp>
        <p:nvSpPr>
          <p:cNvPr id="128" name="Text Placeholder 127"/>
          <p:cNvSpPr>
            <a:spLocks noGrp="1"/>
          </p:cNvSpPr>
          <p:nvPr>
            <p:ph type="body" sz="quarter" idx="18"/>
          </p:nvPr>
        </p:nvSpPr>
        <p:spPr/>
        <p:txBody>
          <a:bodyPr/>
          <a:lstStyle/>
          <a:p>
            <a:r>
              <a:rPr lang="en-US" dirty="0">
                <a:hlinkClick r:id="rId2" action="ppaction://hlinksldjump"/>
              </a:rPr>
              <a:t>10</a:t>
            </a:r>
            <a:endParaRPr lang="en-US" dirty="0"/>
          </a:p>
        </p:txBody>
      </p:sp>
      <p:sp>
        <p:nvSpPr>
          <p:cNvPr id="133" name="Text Placeholder 132"/>
          <p:cNvSpPr>
            <a:spLocks noGrp="1"/>
          </p:cNvSpPr>
          <p:nvPr>
            <p:ph type="body" sz="quarter" idx="23"/>
          </p:nvPr>
        </p:nvSpPr>
        <p:spPr/>
        <p:txBody>
          <a:bodyPr/>
          <a:lstStyle/>
          <a:p>
            <a:r>
              <a:rPr lang="en-US" dirty="0">
                <a:hlinkClick r:id="rId3" action="ppaction://hlinksldjump"/>
              </a:rPr>
              <a:t>20</a:t>
            </a:r>
            <a:endParaRPr lang="en-US" dirty="0"/>
          </a:p>
        </p:txBody>
      </p:sp>
      <p:sp>
        <p:nvSpPr>
          <p:cNvPr id="138" name="Text Placeholder 137"/>
          <p:cNvSpPr>
            <a:spLocks noGrp="1"/>
          </p:cNvSpPr>
          <p:nvPr>
            <p:ph type="body" sz="quarter" idx="28"/>
          </p:nvPr>
        </p:nvSpPr>
        <p:spPr/>
        <p:txBody>
          <a:bodyPr/>
          <a:lstStyle/>
          <a:p>
            <a:r>
              <a:rPr lang="en-US" dirty="0">
                <a:hlinkClick r:id="rId4" action="ppaction://hlinksldjump"/>
              </a:rPr>
              <a:t>30</a:t>
            </a:r>
            <a:endParaRPr lang="en-US" dirty="0"/>
          </a:p>
        </p:txBody>
      </p:sp>
      <p:sp>
        <p:nvSpPr>
          <p:cNvPr id="143" name="Text Placeholder 142"/>
          <p:cNvSpPr>
            <a:spLocks noGrp="1"/>
          </p:cNvSpPr>
          <p:nvPr>
            <p:ph type="body" sz="quarter" idx="33"/>
          </p:nvPr>
        </p:nvSpPr>
        <p:spPr/>
        <p:txBody>
          <a:bodyPr/>
          <a:lstStyle/>
          <a:p>
            <a:r>
              <a:rPr lang="en-US" dirty="0">
                <a:hlinkClick r:id="rId5" action="ppaction://hlinksldjump"/>
              </a:rPr>
              <a:t>40</a:t>
            </a:r>
            <a:endParaRPr lang="en-US" dirty="0"/>
          </a:p>
        </p:txBody>
      </p:sp>
      <p:sp>
        <p:nvSpPr>
          <p:cNvPr id="148" name="Text Placeholder 147"/>
          <p:cNvSpPr>
            <a:spLocks noGrp="1"/>
          </p:cNvSpPr>
          <p:nvPr>
            <p:ph type="body" sz="quarter" idx="38"/>
          </p:nvPr>
        </p:nvSpPr>
        <p:spPr/>
        <p:txBody>
          <a:bodyPr/>
          <a:lstStyle/>
          <a:p>
            <a:r>
              <a:rPr lang="en-US" dirty="0">
                <a:hlinkClick r:id="rId6" action="ppaction://hlinksldjump"/>
              </a:rPr>
              <a:t>50</a:t>
            </a:r>
            <a:endParaRPr lang="en-US" dirty="0"/>
          </a:p>
        </p:txBody>
      </p:sp>
      <p:sp>
        <p:nvSpPr>
          <p:cNvPr id="64" name="Text Placeholder 63"/>
          <p:cNvSpPr>
            <a:spLocks noGrp="1"/>
          </p:cNvSpPr>
          <p:nvPr>
            <p:ph type="body" sz="quarter" idx="14"/>
          </p:nvPr>
        </p:nvSpPr>
        <p:spPr/>
        <p:txBody>
          <a:bodyPr/>
          <a:lstStyle/>
          <a:p>
            <a:r>
              <a:rPr lang="en-US" dirty="0"/>
              <a:t>Joyce and Modernism </a:t>
            </a:r>
          </a:p>
        </p:txBody>
      </p:sp>
      <p:sp>
        <p:nvSpPr>
          <p:cNvPr id="129" name="Text Placeholder 128"/>
          <p:cNvSpPr>
            <a:spLocks noGrp="1"/>
          </p:cNvSpPr>
          <p:nvPr>
            <p:ph type="body" sz="quarter" idx="19"/>
          </p:nvPr>
        </p:nvSpPr>
        <p:spPr/>
        <p:txBody>
          <a:bodyPr/>
          <a:lstStyle/>
          <a:p>
            <a:r>
              <a:rPr lang="en-US" dirty="0">
                <a:hlinkClick r:id="rId7" action="ppaction://hlinksldjump"/>
              </a:rPr>
              <a:t>10</a:t>
            </a:r>
            <a:endParaRPr lang="en-US" dirty="0"/>
          </a:p>
        </p:txBody>
      </p:sp>
      <p:sp>
        <p:nvSpPr>
          <p:cNvPr id="134" name="Text Placeholder 133"/>
          <p:cNvSpPr>
            <a:spLocks noGrp="1"/>
          </p:cNvSpPr>
          <p:nvPr>
            <p:ph type="body" sz="quarter" idx="24"/>
          </p:nvPr>
        </p:nvSpPr>
        <p:spPr/>
        <p:txBody>
          <a:bodyPr/>
          <a:lstStyle/>
          <a:p>
            <a:r>
              <a:rPr lang="en-US" dirty="0">
                <a:hlinkClick r:id="rId8" action="ppaction://hlinksldjump"/>
              </a:rPr>
              <a:t>20</a:t>
            </a:r>
            <a:endParaRPr lang="en-US" dirty="0"/>
          </a:p>
        </p:txBody>
      </p:sp>
      <p:sp>
        <p:nvSpPr>
          <p:cNvPr id="139" name="Text Placeholder 138"/>
          <p:cNvSpPr>
            <a:spLocks noGrp="1"/>
          </p:cNvSpPr>
          <p:nvPr>
            <p:ph type="body" sz="quarter" idx="29"/>
          </p:nvPr>
        </p:nvSpPr>
        <p:spPr/>
        <p:txBody>
          <a:bodyPr/>
          <a:lstStyle/>
          <a:p>
            <a:r>
              <a:rPr lang="en-US" dirty="0">
                <a:hlinkClick r:id="rId9" action="ppaction://hlinksldjump"/>
              </a:rPr>
              <a:t>30</a:t>
            </a:r>
            <a:endParaRPr lang="en-US" dirty="0"/>
          </a:p>
        </p:txBody>
      </p:sp>
      <p:sp>
        <p:nvSpPr>
          <p:cNvPr id="144" name="Text Placeholder 143"/>
          <p:cNvSpPr>
            <a:spLocks noGrp="1"/>
          </p:cNvSpPr>
          <p:nvPr>
            <p:ph type="body" sz="quarter" idx="34"/>
          </p:nvPr>
        </p:nvSpPr>
        <p:spPr/>
        <p:txBody>
          <a:bodyPr/>
          <a:lstStyle/>
          <a:p>
            <a:r>
              <a:rPr lang="en-US" dirty="0">
                <a:hlinkClick r:id="rId10" action="ppaction://hlinksldjump"/>
              </a:rPr>
              <a:t>40</a:t>
            </a:r>
            <a:endParaRPr lang="en-US" dirty="0"/>
          </a:p>
        </p:txBody>
      </p:sp>
      <p:sp>
        <p:nvSpPr>
          <p:cNvPr id="149" name="Text Placeholder 148"/>
          <p:cNvSpPr>
            <a:spLocks noGrp="1"/>
          </p:cNvSpPr>
          <p:nvPr>
            <p:ph type="body" sz="quarter" idx="39"/>
          </p:nvPr>
        </p:nvSpPr>
        <p:spPr/>
        <p:txBody>
          <a:bodyPr/>
          <a:lstStyle/>
          <a:p>
            <a:r>
              <a:rPr lang="en-US" dirty="0">
                <a:hlinkClick r:id="rId11" action="ppaction://hlinksldjump"/>
              </a:rPr>
              <a:t>50</a:t>
            </a:r>
            <a:endParaRPr lang="en-US" dirty="0"/>
          </a:p>
        </p:txBody>
      </p:sp>
      <p:sp>
        <p:nvSpPr>
          <p:cNvPr id="65" name="Text Placeholder 64"/>
          <p:cNvSpPr>
            <a:spLocks noGrp="1"/>
          </p:cNvSpPr>
          <p:nvPr>
            <p:ph type="body" sz="quarter" idx="15"/>
          </p:nvPr>
        </p:nvSpPr>
        <p:spPr/>
        <p:txBody>
          <a:bodyPr/>
          <a:lstStyle/>
          <a:p>
            <a:r>
              <a:rPr lang="en-US" dirty="0"/>
              <a:t>“Two Gallants” “The Dead” and “Eveline” </a:t>
            </a:r>
          </a:p>
        </p:txBody>
      </p:sp>
      <p:sp>
        <p:nvSpPr>
          <p:cNvPr id="130" name="Text Placeholder 129"/>
          <p:cNvSpPr>
            <a:spLocks noGrp="1"/>
          </p:cNvSpPr>
          <p:nvPr>
            <p:ph type="body" sz="quarter" idx="20"/>
          </p:nvPr>
        </p:nvSpPr>
        <p:spPr/>
        <p:txBody>
          <a:bodyPr/>
          <a:lstStyle/>
          <a:p>
            <a:r>
              <a:rPr lang="en-US" dirty="0">
                <a:hlinkClick r:id="rId12" action="ppaction://hlinksldjump"/>
              </a:rPr>
              <a:t>10</a:t>
            </a:r>
            <a:endParaRPr lang="en-US" dirty="0"/>
          </a:p>
        </p:txBody>
      </p:sp>
      <p:sp>
        <p:nvSpPr>
          <p:cNvPr id="135" name="Text Placeholder 134"/>
          <p:cNvSpPr>
            <a:spLocks noGrp="1"/>
          </p:cNvSpPr>
          <p:nvPr>
            <p:ph type="body" sz="quarter" idx="25"/>
          </p:nvPr>
        </p:nvSpPr>
        <p:spPr/>
        <p:txBody>
          <a:bodyPr/>
          <a:lstStyle/>
          <a:p>
            <a:r>
              <a:rPr lang="en-US" dirty="0">
                <a:hlinkClick r:id="rId13" action="ppaction://hlinksldjump"/>
              </a:rPr>
              <a:t>20</a:t>
            </a:r>
            <a:endParaRPr lang="en-US" dirty="0"/>
          </a:p>
        </p:txBody>
      </p:sp>
      <p:sp>
        <p:nvSpPr>
          <p:cNvPr id="140" name="Text Placeholder 139"/>
          <p:cNvSpPr>
            <a:spLocks noGrp="1"/>
          </p:cNvSpPr>
          <p:nvPr>
            <p:ph type="body" sz="quarter" idx="30"/>
          </p:nvPr>
        </p:nvSpPr>
        <p:spPr/>
        <p:txBody>
          <a:bodyPr/>
          <a:lstStyle/>
          <a:p>
            <a:r>
              <a:rPr lang="en-US" dirty="0">
                <a:hlinkClick r:id="rId14" action="ppaction://hlinksldjump"/>
              </a:rPr>
              <a:t>30</a:t>
            </a:r>
            <a:endParaRPr lang="en-US" dirty="0"/>
          </a:p>
        </p:txBody>
      </p:sp>
      <p:sp>
        <p:nvSpPr>
          <p:cNvPr id="145" name="Text Placeholder 144"/>
          <p:cNvSpPr>
            <a:spLocks noGrp="1"/>
          </p:cNvSpPr>
          <p:nvPr>
            <p:ph type="body" sz="quarter" idx="35"/>
          </p:nvPr>
        </p:nvSpPr>
        <p:spPr/>
        <p:txBody>
          <a:bodyPr/>
          <a:lstStyle/>
          <a:p>
            <a:r>
              <a:rPr lang="en-US" dirty="0">
                <a:hlinkClick r:id="rId15" action="ppaction://hlinksldjump"/>
              </a:rPr>
              <a:t>40</a:t>
            </a:r>
            <a:endParaRPr lang="en-US" dirty="0"/>
          </a:p>
        </p:txBody>
      </p:sp>
      <p:sp>
        <p:nvSpPr>
          <p:cNvPr id="150" name="Text Placeholder 149"/>
          <p:cNvSpPr>
            <a:spLocks noGrp="1"/>
          </p:cNvSpPr>
          <p:nvPr>
            <p:ph type="body" sz="quarter" idx="40"/>
          </p:nvPr>
        </p:nvSpPr>
        <p:spPr/>
        <p:txBody>
          <a:bodyPr/>
          <a:lstStyle/>
          <a:p>
            <a:r>
              <a:rPr lang="en-US" dirty="0">
                <a:hlinkClick r:id="rId16" action="ppaction://hlinksldjump"/>
              </a:rPr>
              <a:t>50</a:t>
            </a:r>
            <a:endParaRPr lang="en-US" dirty="0"/>
          </a:p>
        </p:txBody>
      </p:sp>
      <p:sp>
        <p:nvSpPr>
          <p:cNvPr id="66" name="Text Placeholder 65"/>
          <p:cNvSpPr>
            <a:spLocks noGrp="1"/>
          </p:cNvSpPr>
          <p:nvPr>
            <p:ph type="body" sz="quarter" idx="16"/>
          </p:nvPr>
        </p:nvSpPr>
        <p:spPr/>
        <p:txBody>
          <a:bodyPr/>
          <a:lstStyle/>
          <a:p>
            <a:r>
              <a:rPr lang="en-US" i="1" dirty="0"/>
              <a:t>Frankenstein</a:t>
            </a:r>
          </a:p>
        </p:txBody>
      </p:sp>
      <p:sp>
        <p:nvSpPr>
          <p:cNvPr id="131" name="Text Placeholder 130"/>
          <p:cNvSpPr>
            <a:spLocks noGrp="1"/>
          </p:cNvSpPr>
          <p:nvPr>
            <p:ph type="body" sz="quarter" idx="21"/>
          </p:nvPr>
        </p:nvSpPr>
        <p:spPr/>
        <p:txBody>
          <a:bodyPr/>
          <a:lstStyle/>
          <a:p>
            <a:r>
              <a:rPr lang="en-US" dirty="0">
                <a:hlinkClick r:id="rId17" action="ppaction://hlinksldjump"/>
              </a:rPr>
              <a:t>10</a:t>
            </a:r>
            <a:endParaRPr lang="en-US" dirty="0"/>
          </a:p>
        </p:txBody>
      </p:sp>
      <p:sp>
        <p:nvSpPr>
          <p:cNvPr id="136" name="Text Placeholder 135"/>
          <p:cNvSpPr>
            <a:spLocks noGrp="1"/>
          </p:cNvSpPr>
          <p:nvPr>
            <p:ph type="body" sz="quarter" idx="26"/>
          </p:nvPr>
        </p:nvSpPr>
        <p:spPr/>
        <p:txBody>
          <a:bodyPr/>
          <a:lstStyle/>
          <a:p>
            <a:r>
              <a:rPr lang="en-US" dirty="0">
                <a:hlinkClick r:id="rId18" action="ppaction://hlinksldjump"/>
              </a:rPr>
              <a:t>20</a:t>
            </a:r>
            <a:endParaRPr lang="en-US" dirty="0"/>
          </a:p>
        </p:txBody>
      </p:sp>
      <p:sp>
        <p:nvSpPr>
          <p:cNvPr id="141" name="Text Placeholder 140"/>
          <p:cNvSpPr>
            <a:spLocks noGrp="1"/>
          </p:cNvSpPr>
          <p:nvPr>
            <p:ph type="body" sz="quarter" idx="31"/>
          </p:nvPr>
        </p:nvSpPr>
        <p:spPr/>
        <p:txBody>
          <a:bodyPr/>
          <a:lstStyle/>
          <a:p>
            <a:r>
              <a:rPr lang="en-US" dirty="0">
                <a:hlinkClick r:id="rId19" action="ppaction://hlinksldjump"/>
              </a:rPr>
              <a:t>30</a:t>
            </a:r>
            <a:endParaRPr lang="en-US" dirty="0"/>
          </a:p>
        </p:txBody>
      </p:sp>
      <p:sp>
        <p:nvSpPr>
          <p:cNvPr id="146" name="Text Placeholder 145"/>
          <p:cNvSpPr>
            <a:spLocks noGrp="1"/>
          </p:cNvSpPr>
          <p:nvPr>
            <p:ph type="body" sz="quarter" idx="36"/>
          </p:nvPr>
        </p:nvSpPr>
        <p:spPr/>
        <p:txBody>
          <a:bodyPr/>
          <a:lstStyle/>
          <a:p>
            <a:r>
              <a:rPr lang="en-US" dirty="0">
                <a:hlinkClick r:id="rId20" action="ppaction://hlinksldjump"/>
              </a:rPr>
              <a:t>40</a:t>
            </a:r>
            <a:endParaRPr lang="en-US" dirty="0"/>
          </a:p>
        </p:txBody>
      </p:sp>
      <p:sp>
        <p:nvSpPr>
          <p:cNvPr id="151" name="Text Placeholder 150"/>
          <p:cNvSpPr>
            <a:spLocks noGrp="1"/>
          </p:cNvSpPr>
          <p:nvPr>
            <p:ph type="body" sz="quarter" idx="41"/>
          </p:nvPr>
        </p:nvSpPr>
        <p:spPr/>
        <p:txBody>
          <a:bodyPr/>
          <a:lstStyle/>
          <a:p>
            <a:r>
              <a:rPr lang="en-US" dirty="0">
                <a:hlinkClick r:id="rId21" action="ppaction://hlinksldjump"/>
              </a:rPr>
              <a:t>50</a:t>
            </a:r>
            <a:endParaRPr lang="en-US" dirty="0"/>
          </a:p>
        </p:txBody>
      </p:sp>
      <p:sp>
        <p:nvSpPr>
          <p:cNvPr id="67" name="Text Placeholder 66"/>
          <p:cNvSpPr>
            <a:spLocks noGrp="1"/>
          </p:cNvSpPr>
          <p:nvPr>
            <p:ph type="body" sz="quarter" idx="17"/>
          </p:nvPr>
        </p:nvSpPr>
        <p:spPr/>
        <p:txBody>
          <a:bodyPr/>
          <a:lstStyle/>
          <a:p>
            <a:r>
              <a:rPr lang="en-US" dirty="0"/>
              <a:t>Grab Bag</a:t>
            </a:r>
          </a:p>
        </p:txBody>
      </p:sp>
      <p:sp>
        <p:nvSpPr>
          <p:cNvPr id="132" name="Text Placeholder 131"/>
          <p:cNvSpPr>
            <a:spLocks noGrp="1"/>
          </p:cNvSpPr>
          <p:nvPr>
            <p:ph type="body" sz="quarter" idx="22"/>
          </p:nvPr>
        </p:nvSpPr>
        <p:spPr/>
        <p:txBody>
          <a:bodyPr/>
          <a:lstStyle/>
          <a:p>
            <a:r>
              <a:rPr lang="en-US" dirty="0">
                <a:hlinkClick r:id="rId22" action="ppaction://hlinksldjump"/>
              </a:rPr>
              <a:t>10</a:t>
            </a:r>
            <a:endParaRPr lang="en-US" dirty="0"/>
          </a:p>
        </p:txBody>
      </p:sp>
      <p:sp>
        <p:nvSpPr>
          <p:cNvPr id="137" name="Text Placeholder 136"/>
          <p:cNvSpPr>
            <a:spLocks noGrp="1"/>
          </p:cNvSpPr>
          <p:nvPr>
            <p:ph type="body" sz="quarter" idx="27"/>
          </p:nvPr>
        </p:nvSpPr>
        <p:spPr/>
        <p:txBody>
          <a:bodyPr/>
          <a:lstStyle/>
          <a:p>
            <a:r>
              <a:rPr lang="en-US" dirty="0">
                <a:hlinkClick r:id="rId23" action="ppaction://hlinksldjump"/>
              </a:rPr>
              <a:t>20</a:t>
            </a:r>
            <a:endParaRPr lang="en-US" dirty="0"/>
          </a:p>
        </p:txBody>
      </p:sp>
      <p:sp>
        <p:nvSpPr>
          <p:cNvPr id="142" name="Text Placeholder 141"/>
          <p:cNvSpPr>
            <a:spLocks noGrp="1"/>
          </p:cNvSpPr>
          <p:nvPr>
            <p:ph type="body" sz="quarter" idx="32"/>
          </p:nvPr>
        </p:nvSpPr>
        <p:spPr/>
        <p:txBody>
          <a:bodyPr/>
          <a:lstStyle/>
          <a:p>
            <a:r>
              <a:rPr lang="en-US" dirty="0">
                <a:hlinkClick r:id="rId24" action="ppaction://hlinksldjump"/>
              </a:rPr>
              <a:t>30</a:t>
            </a:r>
            <a:endParaRPr lang="en-US" dirty="0"/>
          </a:p>
        </p:txBody>
      </p:sp>
      <p:sp>
        <p:nvSpPr>
          <p:cNvPr id="147" name="Text Placeholder 146"/>
          <p:cNvSpPr>
            <a:spLocks noGrp="1"/>
          </p:cNvSpPr>
          <p:nvPr>
            <p:ph type="body" sz="quarter" idx="37"/>
          </p:nvPr>
        </p:nvSpPr>
        <p:spPr/>
        <p:txBody>
          <a:bodyPr/>
          <a:lstStyle/>
          <a:p>
            <a:r>
              <a:rPr lang="en-US" dirty="0">
                <a:hlinkClick r:id="rId25" action="ppaction://hlinksldjump"/>
              </a:rPr>
              <a:t>40</a:t>
            </a:r>
            <a:endParaRPr lang="en-US" dirty="0"/>
          </a:p>
        </p:txBody>
      </p:sp>
      <p:sp>
        <p:nvSpPr>
          <p:cNvPr id="152" name="Text Placeholder 151"/>
          <p:cNvSpPr>
            <a:spLocks noGrp="1"/>
          </p:cNvSpPr>
          <p:nvPr>
            <p:ph type="body" sz="quarter" idx="42"/>
          </p:nvPr>
        </p:nvSpPr>
        <p:spPr/>
        <p:txBody>
          <a:bodyPr/>
          <a:lstStyle/>
          <a:p>
            <a:r>
              <a:rPr lang="en-US" dirty="0">
                <a:hlinkClick r:id="rId26" action="ppaction://hlinksldjump"/>
              </a:rPr>
              <a:t>50</a:t>
            </a:r>
            <a:endParaRPr lang="en-US" dirty="0"/>
          </a:p>
        </p:txBody>
      </p:sp>
    </p:spTree>
    <p:extLst>
      <p:ext uri="{BB962C8B-B14F-4D97-AF65-F5344CB8AC3E}">
        <p14:creationId xmlns:p14="http://schemas.microsoft.com/office/powerpoint/2010/main" val="418246420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The Holy Grail </a:t>
            </a:r>
          </a:p>
        </p:txBody>
      </p:sp>
      <p:sp>
        <p:nvSpPr>
          <p:cNvPr id="18" name="Text Placeholder 17"/>
          <p:cNvSpPr>
            <a:spLocks noGrp="1"/>
          </p:cNvSpPr>
          <p:nvPr>
            <p:ph type="body" sz="quarter" idx="16"/>
          </p:nvPr>
        </p:nvSpPr>
        <p:spPr/>
        <p:txBody>
          <a:bodyPr/>
          <a:lstStyle/>
          <a:p>
            <a:r>
              <a:rPr lang="en-US"/>
              <a:t>40</a:t>
            </a:r>
            <a:endParaRPr lang="en-US" dirty="0"/>
          </a:p>
        </p:txBody>
      </p:sp>
      <p:sp>
        <p:nvSpPr>
          <p:cNvPr id="4" name="Title 3"/>
          <p:cNvSpPr>
            <a:spLocks noGrp="1"/>
          </p:cNvSpPr>
          <p:nvPr>
            <p:ph type="title"/>
          </p:nvPr>
        </p:nvSpPr>
        <p:spPr/>
        <p:txBody>
          <a:bodyPr/>
          <a:lstStyle/>
          <a:p>
            <a:r>
              <a:rPr lang="en-US" dirty="0"/>
              <a:t>Category 1</a:t>
            </a:r>
          </a:p>
        </p:txBody>
      </p:sp>
      <p:pic>
        <p:nvPicPr>
          <p:cNvPr id="5" name="Content Placeholder 14" descr="A picture containing building&#10;&#10;Description generated with high confidence">
            <a:extLst>
              <a:ext uri="{FF2B5EF4-FFF2-40B4-BE49-F238E27FC236}">
                <a16:creationId xmlns:a16="http://schemas.microsoft.com/office/drawing/2014/main" id="{6AA711DB-20AA-42A8-BA48-CE409E166EE6}"/>
              </a:ext>
            </a:extLst>
          </p:cNvPr>
          <p:cNvPicPr>
            <a:picLocks noChangeAspect="1"/>
          </p:cNvPicPr>
          <p:nvPr/>
        </p:nvPicPr>
        <p:blipFill rotWithShape="1">
          <a:blip r:embed="rId2">
            <a:extLst>
              <a:ext uri="{28A0092B-C50C-407E-A947-70E740481C1C}">
                <a14:useLocalDpi xmlns:a14="http://schemas.microsoft.com/office/drawing/2010/main" val="0"/>
              </a:ext>
            </a:extLst>
          </a:blip>
          <a:srcRect l="5214" r="3708" b="1"/>
          <a:stretch/>
        </p:blipFill>
        <p:spPr>
          <a:xfrm>
            <a:off x="6359587" y="1209040"/>
            <a:ext cx="2433793" cy="3858780"/>
          </a:xfrm>
          <a:prstGeom prst="rect">
            <a:avLst/>
          </a:prstGeom>
        </p:spPr>
      </p:pic>
    </p:spTree>
    <p:extLst>
      <p:ext uri="{BB962C8B-B14F-4D97-AF65-F5344CB8AC3E}">
        <p14:creationId xmlns:p14="http://schemas.microsoft.com/office/powerpoint/2010/main" val="289134544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The boy in “</a:t>
            </a:r>
            <a:r>
              <a:rPr lang="en-US" dirty="0" err="1"/>
              <a:t>Araby</a:t>
            </a:r>
            <a:r>
              <a:rPr lang="en-US" dirty="0"/>
              <a:t>” looks over old  books from the priest who used to live in the house. Name two of the books or two of the authors of those books. Last names are acceptable. </a:t>
            </a:r>
          </a:p>
        </p:txBody>
      </p:sp>
      <p:sp>
        <p:nvSpPr>
          <p:cNvPr id="18" name="Text Placeholder 17"/>
          <p:cNvSpPr>
            <a:spLocks noGrp="1"/>
          </p:cNvSpPr>
          <p:nvPr>
            <p:ph type="body" sz="quarter" idx="16"/>
          </p:nvPr>
        </p:nvSpPr>
        <p:spPr/>
        <p:txBody>
          <a:bodyPr/>
          <a:lstStyle/>
          <a:p>
            <a:r>
              <a:rPr lang="en-US"/>
              <a:t>50</a:t>
            </a:r>
            <a:endParaRPr lang="en-US" dirty="0"/>
          </a:p>
        </p:txBody>
      </p:sp>
      <p:sp>
        <p:nvSpPr>
          <p:cNvPr id="4" name="Title 3"/>
          <p:cNvSpPr>
            <a:spLocks noGrp="1"/>
          </p:cNvSpPr>
          <p:nvPr>
            <p:ph type="title"/>
          </p:nvPr>
        </p:nvSpPr>
        <p:spPr/>
        <p:txBody>
          <a:bodyPr/>
          <a:lstStyle/>
          <a:p>
            <a:r>
              <a:rPr lang="en-US" dirty="0"/>
              <a:t>Category 1</a:t>
            </a:r>
          </a:p>
        </p:txBody>
      </p:sp>
    </p:spTree>
    <p:extLst>
      <p:ext uri="{BB962C8B-B14F-4D97-AF65-F5344CB8AC3E}">
        <p14:creationId xmlns:p14="http://schemas.microsoft.com/office/powerpoint/2010/main" val="40908038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i="1" dirty="0"/>
              <a:t>The Abbot</a:t>
            </a:r>
            <a:r>
              <a:rPr lang="en-US" dirty="0"/>
              <a:t>, by Sir Walter Scott is a 19</a:t>
            </a:r>
            <a:r>
              <a:rPr lang="en-US" baseline="30000" dirty="0"/>
              <a:t>th</a:t>
            </a:r>
            <a:r>
              <a:rPr lang="en-US" dirty="0"/>
              <a:t> century historical novel which idealizes Mary, Queen of Scotts (a Catholic) who was executed by Queen Elizabeth in 1567</a:t>
            </a:r>
          </a:p>
          <a:p>
            <a:r>
              <a:rPr lang="en-US" i="1" dirty="0"/>
              <a:t>The Devout Communicant</a:t>
            </a:r>
            <a:r>
              <a:rPr lang="en-US" dirty="0"/>
              <a:t> is a piece of Catholic devotional literature could have referred to any of several works, but certainly includes pious language and religious icons </a:t>
            </a:r>
          </a:p>
          <a:p>
            <a:r>
              <a:rPr lang="en-US" i="1" dirty="0"/>
              <a:t>The Memoirs of </a:t>
            </a:r>
            <a:r>
              <a:rPr lang="en-US" i="1" dirty="0" err="1"/>
              <a:t>Vidocq</a:t>
            </a:r>
            <a:r>
              <a:rPr lang="en-US" i="1" dirty="0"/>
              <a:t> </a:t>
            </a:r>
            <a:r>
              <a:rPr lang="en-US" dirty="0"/>
              <a:t>was a popular account of a criminal named </a:t>
            </a:r>
            <a:r>
              <a:rPr lang="en-US" dirty="0" err="1"/>
              <a:t>Vidocq</a:t>
            </a:r>
            <a:r>
              <a:rPr lang="en-US" dirty="0"/>
              <a:t> (1775-1857) turned detective and translated from the French into English by and Irishman</a:t>
            </a:r>
          </a:p>
          <a:p>
            <a:endParaRPr lang="en-US" dirty="0"/>
          </a:p>
        </p:txBody>
      </p:sp>
      <p:sp>
        <p:nvSpPr>
          <p:cNvPr id="18" name="Text Placeholder 17"/>
          <p:cNvSpPr>
            <a:spLocks noGrp="1"/>
          </p:cNvSpPr>
          <p:nvPr>
            <p:ph type="body" sz="quarter" idx="16"/>
          </p:nvPr>
        </p:nvSpPr>
        <p:spPr/>
        <p:txBody>
          <a:bodyPr/>
          <a:lstStyle/>
          <a:p>
            <a:r>
              <a:rPr lang="en-US"/>
              <a:t>50</a:t>
            </a:r>
            <a:endParaRPr lang="en-US" dirty="0"/>
          </a:p>
        </p:txBody>
      </p:sp>
      <p:sp>
        <p:nvSpPr>
          <p:cNvPr id="4" name="Title 3"/>
          <p:cNvSpPr>
            <a:spLocks noGrp="1"/>
          </p:cNvSpPr>
          <p:nvPr>
            <p:ph type="title"/>
          </p:nvPr>
        </p:nvSpPr>
        <p:spPr/>
        <p:txBody>
          <a:bodyPr/>
          <a:lstStyle/>
          <a:p>
            <a:r>
              <a:rPr lang="en-US" dirty="0"/>
              <a:t>Category 1</a:t>
            </a:r>
          </a:p>
        </p:txBody>
      </p:sp>
    </p:spTree>
    <p:extLst>
      <p:ext uri="{BB962C8B-B14F-4D97-AF65-F5344CB8AC3E}">
        <p14:creationId xmlns:p14="http://schemas.microsoft.com/office/powerpoint/2010/main" val="163202663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Category 2 questions follow</a:t>
            </a:r>
          </a:p>
        </p:txBody>
      </p:sp>
    </p:spTree>
    <p:extLst>
      <p:ext uri="{BB962C8B-B14F-4D97-AF65-F5344CB8AC3E}">
        <p14:creationId xmlns:p14="http://schemas.microsoft.com/office/powerpoint/2010/main" val="37829629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The Dead provides some direct critiques of British rule. Name one character who critiques Gabriel for writing for a newspaper that has Great Britain’s conservative politics. </a:t>
            </a:r>
          </a:p>
        </p:txBody>
      </p:sp>
      <p:sp>
        <p:nvSpPr>
          <p:cNvPr id="18" name="Text Placeholder 17"/>
          <p:cNvSpPr>
            <a:spLocks noGrp="1"/>
          </p:cNvSpPr>
          <p:nvPr>
            <p:ph type="body" sz="quarter" idx="16"/>
          </p:nvPr>
        </p:nvSpPr>
        <p:spPr/>
        <p:txBody>
          <a:bodyPr/>
          <a:lstStyle/>
          <a:p>
            <a:r>
              <a:rPr lang="en-US"/>
              <a:t>10</a:t>
            </a:r>
            <a:endParaRPr lang="en-US" dirty="0"/>
          </a:p>
        </p:txBody>
      </p:sp>
      <p:sp>
        <p:nvSpPr>
          <p:cNvPr id="4" name="Title 3"/>
          <p:cNvSpPr>
            <a:spLocks noGrp="1"/>
          </p:cNvSpPr>
          <p:nvPr>
            <p:ph type="title"/>
          </p:nvPr>
        </p:nvSpPr>
        <p:spPr/>
        <p:txBody>
          <a:bodyPr/>
          <a:lstStyle/>
          <a:p>
            <a:r>
              <a:rPr lang="en-US" dirty="0"/>
              <a:t>Category 2</a:t>
            </a:r>
          </a:p>
        </p:txBody>
      </p:sp>
    </p:spTree>
    <p:extLst>
      <p:ext uri="{BB962C8B-B14F-4D97-AF65-F5344CB8AC3E}">
        <p14:creationId xmlns:p14="http://schemas.microsoft.com/office/powerpoint/2010/main" val="40359993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Molly </a:t>
            </a:r>
            <a:r>
              <a:rPr lang="en-US" dirty="0" err="1"/>
              <a:t>Ivors</a:t>
            </a:r>
            <a:r>
              <a:rPr lang="en-US" dirty="0"/>
              <a:t> </a:t>
            </a:r>
          </a:p>
        </p:txBody>
      </p:sp>
      <p:sp>
        <p:nvSpPr>
          <p:cNvPr id="18" name="Text Placeholder 17"/>
          <p:cNvSpPr>
            <a:spLocks noGrp="1"/>
          </p:cNvSpPr>
          <p:nvPr>
            <p:ph type="body" sz="quarter" idx="16"/>
          </p:nvPr>
        </p:nvSpPr>
        <p:spPr/>
        <p:txBody>
          <a:bodyPr/>
          <a:lstStyle/>
          <a:p>
            <a:r>
              <a:rPr lang="en-US"/>
              <a:t>10</a:t>
            </a:r>
            <a:endParaRPr lang="en-US" dirty="0"/>
          </a:p>
        </p:txBody>
      </p:sp>
      <p:sp>
        <p:nvSpPr>
          <p:cNvPr id="4" name="Title 3"/>
          <p:cNvSpPr>
            <a:spLocks noGrp="1"/>
          </p:cNvSpPr>
          <p:nvPr>
            <p:ph type="title"/>
          </p:nvPr>
        </p:nvSpPr>
        <p:spPr/>
        <p:txBody>
          <a:bodyPr/>
          <a:lstStyle/>
          <a:p>
            <a:r>
              <a:rPr lang="en-US" dirty="0"/>
              <a:t>Category 2</a:t>
            </a:r>
          </a:p>
        </p:txBody>
      </p:sp>
    </p:spTree>
    <p:extLst>
      <p:ext uri="{BB962C8B-B14F-4D97-AF65-F5344CB8AC3E}">
        <p14:creationId xmlns:p14="http://schemas.microsoft.com/office/powerpoint/2010/main" val="200337199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According to a Joyce critic, why is the following passage considered to be less historically accurate than other aspects of “</a:t>
            </a:r>
            <a:r>
              <a:rPr lang="en-US" dirty="0" err="1"/>
              <a:t>Araby</a:t>
            </a:r>
            <a:r>
              <a:rPr lang="en-US" dirty="0"/>
              <a:t>”: </a:t>
            </a:r>
          </a:p>
          <a:p>
            <a:endParaRPr lang="en-US" dirty="0"/>
          </a:p>
          <a:p>
            <a:r>
              <a:rPr lang="en-US" dirty="0"/>
              <a:t>“At the door of the stall a young lady was talking and laughing with two young gentlemen. I remarked their English accents and listened vaguely to their conversation.” </a:t>
            </a:r>
          </a:p>
          <a:p>
            <a:endParaRPr lang="en-US" dirty="0"/>
          </a:p>
        </p:txBody>
      </p:sp>
      <p:sp>
        <p:nvSpPr>
          <p:cNvPr id="18" name="Text Placeholder 17"/>
          <p:cNvSpPr>
            <a:spLocks noGrp="1"/>
          </p:cNvSpPr>
          <p:nvPr>
            <p:ph type="body" sz="quarter" idx="16"/>
          </p:nvPr>
        </p:nvSpPr>
        <p:spPr/>
        <p:txBody>
          <a:bodyPr/>
          <a:lstStyle/>
          <a:p>
            <a:r>
              <a:rPr lang="en-US"/>
              <a:t>20</a:t>
            </a:r>
            <a:endParaRPr lang="en-US" dirty="0"/>
          </a:p>
        </p:txBody>
      </p:sp>
      <p:sp>
        <p:nvSpPr>
          <p:cNvPr id="4" name="Title 3"/>
          <p:cNvSpPr>
            <a:spLocks noGrp="1"/>
          </p:cNvSpPr>
          <p:nvPr>
            <p:ph type="title"/>
          </p:nvPr>
        </p:nvSpPr>
        <p:spPr/>
        <p:txBody>
          <a:bodyPr/>
          <a:lstStyle/>
          <a:p>
            <a:endParaRPr lang="en-US"/>
          </a:p>
        </p:txBody>
      </p:sp>
    </p:spTree>
    <p:extLst>
      <p:ext uri="{BB962C8B-B14F-4D97-AF65-F5344CB8AC3E}">
        <p14:creationId xmlns:p14="http://schemas.microsoft.com/office/powerpoint/2010/main" val="1297872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endParaRPr lang="en-US" dirty="0"/>
          </a:p>
          <a:p>
            <a:r>
              <a:rPr lang="en-US" dirty="0"/>
              <a:t>Their “English” accents are not accurate: </a:t>
            </a:r>
          </a:p>
          <a:p>
            <a:r>
              <a:rPr lang="en-US" dirty="0"/>
              <a:t>In Joyce's '</a:t>
            </a:r>
            <a:r>
              <a:rPr lang="en-US" dirty="0" err="1"/>
              <a:t>Araby</a:t>
            </a:r>
            <a:r>
              <a:rPr lang="en-US" dirty="0"/>
              <a:t>', the bazaar-girls and their customers whose conversation the narrator overhears are described as having 'English accents' ('</a:t>
            </a:r>
            <a:r>
              <a:rPr lang="en-US" dirty="0" err="1"/>
              <a:t>Araby</a:t>
            </a:r>
            <a:r>
              <a:rPr lang="en-US" dirty="0"/>
              <a:t>', 25.193-4). In reality, however, the volunteers at the </a:t>
            </a:r>
            <a:r>
              <a:rPr lang="en-US" dirty="0" err="1"/>
              <a:t>Araby</a:t>
            </a:r>
            <a:r>
              <a:rPr lang="en-US" dirty="0"/>
              <a:t> Bazaar were Irish. This is either another example of Joyce's creative adaptation of the real bazaar, or is possibly intended as an indication that these upper-middle-class Irish voices sounded English to the lower-middle-class narrator's inexperienced ear.</a:t>
            </a:r>
          </a:p>
          <a:p>
            <a:endParaRPr lang="en-US" dirty="0"/>
          </a:p>
        </p:txBody>
      </p:sp>
      <p:sp>
        <p:nvSpPr>
          <p:cNvPr id="18" name="Text Placeholder 17"/>
          <p:cNvSpPr>
            <a:spLocks noGrp="1"/>
          </p:cNvSpPr>
          <p:nvPr>
            <p:ph type="body" sz="quarter" idx="16"/>
          </p:nvPr>
        </p:nvSpPr>
        <p:spPr/>
        <p:txBody>
          <a:bodyPr/>
          <a:lstStyle/>
          <a:p>
            <a:r>
              <a:rPr lang="en-US"/>
              <a:t>20</a:t>
            </a:r>
            <a:endParaRPr lang="en-US" dirty="0"/>
          </a:p>
        </p:txBody>
      </p:sp>
      <p:sp>
        <p:nvSpPr>
          <p:cNvPr id="4" name="Title 3"/>
          <p:cNvSpPr>
            <a:spLocks noGrp="1"/>
          </p:cNvSpPr>
          <p:nvPr>
            <p:ph type="title"/>
          </p:nvPr>
        </p:nvSpPr>
        <p:spPr/>
        <p:txBody>
          <a:bodyPr/>
          <a:lstStyle/>
          <a:p>
            <a:r>
              <a:rPr lang="en-US" dirty="0"/>
              <a:t>Category 2</a:t>
            </a:r>
          </a:p>
        </p:txBody>
      </p:sp>
    </p:spTree>
    <p:extLst>
      <p:ext uri="{BB962C8B-B14F-4D97-AF65-F5344CB8AC3E}">
        <p14:creationId xmlns:p14="http://schemas.microsoft.com/office/powerpoint/2010/main" val="25727615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Why did James Joyce have difficulty getting </a:t>
            </a:r>
            <a:r>
              <a:rPr lang="en-US" i="1" dirty="0"/>
              <a:t>Dubliners </a:t>
            </a:r>
            <a:r>
              <a:rPr lang="en-US" dirty="0"/>
              <a:t>published?</a:t>
            </a:r>
          </a:p>
        </p:txBody>
      </p:sp>
      <p:sp>
        <p:nvSpPr>
          <p:cNvPr id="18" name="Text Placeholder 17"/>
          <p:cNvSpPr>
            <a:spLocks noGrp="1"/>
          </p:cNvSpPr>
          <p:nvPr>
            <p:ph type="body" sz="quarter" idx="16"/>
          </p:nvPr>
        </p:nvSpPr>
        <p:spPr/>
        <p:txBody>
          <a:bodyPr/>
          <a:lstStyle/>
          <a:p>
            <a:r>
              <a:rPr lang="en-US"/>
              <a:t>30</a:t>
            </a:r>
            <a:endParaRPr lang="en-US" dirty="0"/>
          </a:p>
        </p:txBody>
      </p:sp>
      <p:sp>
        <p:nvSpPr>
          <p:cNvPr id="4" name="Title 3"/>
          <p:cNvSpPr>
            <a:spLocks noGrp="1"/>
          </p:cNvSpPr>
          <p:nvPr>
            <p:ph type="title"/>
          </p:nvPr>
        </p:nvSpPr>
        <p:spPr/>
        <p:txBody>
          <a:bodyPr/>
          <a:lstStyle/>
          <a:p>
            <a:r>
              <a:rPr lang="en-US" dirty="0"/>
              <a:t>Category 2</a:t>
            </a:r>
          </a:p>
        </p:txBody>
      </p:sp>
    </p:spTree>
    <p:extLst>
      <p:ext uri="{BB962C8B-B14F-4D97-AF65-F5344CB8AC3E}">
        <p14:creationId xmlns:p14="http://schemas.microsoft.com/office/powerpoint/2010/main" val="1252653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Certain stories were considered too controversial for the publishers. “Two Gallants” was one of the examples of these “shocking” stories. </a:t>
            </a:r>
          </a:p>
        </p:txBody>
      </p:sp>
      <p:sp>
        <p:nvSpPr>
          <p:cNvPr id="18" name="Text Placeholder 17"/>
          <p:cNvSpPr>
            <a:spLocks noGrp="1"/>
          </p:cNvSpPr>
          <p:nvPr>
            <p:ph type="body" sz="quarter" idx="16"/>
          </p:nvPr>
        </p:nvSpPr>
        <p:spPr/>
        <p:txBody>
          <a:bodyPr/>
          <a:lstStyle/>
          <a:p>
            <a:r>
              <a:rPr lang="en-US"/>
              <a:t>30</a:t>
            </a:r>
            <a:endParaRPr lang="en-US" dirty="0"/>
          </a:p>
        </p:txBody>
      </p:sp>
      <p:sp>
        <p:nvSpPr>
          <p:cNvPr id="4" name="Title 3"/>
          <p:cNvSpPr>
            <a:spLocks noGrp="1"/>
          </p:cNvSpPr>
          <p:nvPr>
            <p:ph type="title"/>
          </p:nvPr>
        </p:nvSpPr>
        <p:spPr/>
        <p:txBody>
          <a:bodyPr/>
          <a:lstStyle/>
          <a:p>
            <a:r>
              <a:rPr lang="en-US" dirty="0"/>
              <a:t>Category 2</a:t>
            </a:r>
          </a:p>
        </p:txBody>
      </p:sp>
    </p:spTree>
    <p:extLst>
      <p:ext uri="{BB962C8B-B14F-4D97-AF65-F5344CB8AC3E}">
        <p14:creationId xmlns:p14="http://schemas.microsoft.com/office/powerpoint/2010/main" val="103114540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Category 1 questions follow</a:t>
            </a:r>
          </a:p>
        </p:txBody>
      </p:sp>
    </p:spTree>
    <p:extLst>
      <p:ext uri="{BB962C8B-B14F-4D97-AF65-F5344CB8AC3E}">
        <p14:creationId xmlns:p14="http://schemas.microsoft.com/office/powerpoint/2010/main" val="38603088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Joyce focuses on the theme of people’s inability to leave or change throughout his stories in </a:t>
            </a:r>
            <a:r>
              <a:rPr lang="en-US" i="1" dirty="0"/>
              <a:t>Dubliner</a:t>
            </a:r>
            <a:r>
              <a:rPr lang="en-US" dirty="0"/>
              <a:t>s. What is the name for his theme? </a:t>
            </a:r>
          </a:p>
        </p:txBody>
      </p:sp>
      <p:sp>
        <p:nvSpPr>
          <p:cNvPr id="18" name="Text Placeholder 17"/>
          <p:cNvSpPr>
            <a:spLocks noGrp="1"/>
          </p:cNvSpPr>
          <p:nvPr>
            <p:ph type="body" sz="quarter" idx="16"/>
          </p:nvPr>
        </p:nvSpPr>
        <p:spPr/>
        <p:txBody>
          <a:bodyPr/>
          <a:lstStyle/>
          <a:p>
            <a:r>
              <a:rPr lang="en-US"/>
              <a:t>40</a:t>
            </a:r>
            <a:endParaRPr lang="en-US" dirty="0"/>
          </a:p>
        </p:txBody>
      </p:sp>
      <p:sp>
        <p:nvSpPr>
          <p:cNvPr id="4" name="Title 3"/>
          <p:cNvSpPr>
            <a:spLocks noGrp="1"/>
          </p:cNvSpPr>
          <p:nvPr>
            <p:ph type="title"/>
          </p:nvPr>
        </p:nvSpPr>
        <p:spPr/>
        <p:txBody>
          <a:bodyPr/>
          <a:lstStyle/>
          <a:p>
            <a:r>
              <a:rPr lang="en-US" dirty="0"/>
              <a:t>Category 2</a:t>
            </a:r>
          </a:p>
        </p:txBody>
      </p:sp>
    </p:spTree>
    <p:extLst>
      <p:ext uri="{BB962C8B-B14F-4D97-AF65-F5344CB8AC3E}">
        <p14:creationId xmlns:p14="http://schemas.microsoft.com/office/powerpoint/2010/main" val="7013834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Paralysis: Eveline cannot leave her home, Lenehan and Corley cannot change their law-breaking ways</a:t>
            </a:r>
          </a:p>
        </p:txBody>
      </p:sp>
      <p:sp>
        <p:nvSpPr>
          <p:cNvPr id="18" name="Text Placeholder 17"/>
          <p:cNvSpPr>
            <a:spLocks noGrp="1"/>
          </p:cNvSpPr>
          <p:nvPr>
            <p:ph type="body" sz="quarter" idx="16"/>
          </p:nvPr>
        </p:nvSpPr>
        <p:spPr/>
        <p:txBody>
          <a:bodyPr/>
          <a:lstStyle/>
          <a:p>
            <a:r>
              <a:rPr lang="en-US"/>
              <a:t>40</a:t>
            </a:r>
            <a:endParaRPr lang="en-US" dirty="0"/>
          </a:p>
        </p:txBody>
      </p:sp>
      <p:sp>
        <p:nvSpPr>
          <p:cNvPr id="4" name="Title 3"/>
          <p:cNvSpPr>
            <a:spLocks noGrp="1"/>
          </p:cNvSpPr>
          <p:nvPr>
            <p:ph type="title"/>
          </p:nvPr>
        </p:nvSpPr>
        <p:spPr/>
        <p:txBody>
          <a:bodyPr/>
          <a:lstStyle/>
          <a:p>
            <a:r>
              <a:rPr lang="en-US" dirty="0"/>
              <a:t>Category 2</a:t>
            </a:r>
          </a:p>
        </p:txBody>
      </p:sp>
    </p:spTree>
    <p:extLst>
      <p:ext uri="{BB962C8B-B14F-4D97-AF65-F5344CB8AC3E}">
        <p14:creationId xmlns:p14="http://schemas.microsoft.com/office/powerpoint/2010/main" val="266128253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What musical instrument creates an intertextual relationship between “</a:t>
            </a:r>
            <a:r>
              <a:rPr lang="en-US" dirty="0" err="1"/>
              <a:t>Araby</a:t>
            </a:r>
            <a:r>
              <a:rPr lang="en-US" dirty="0"/>
              <a:t>” and “Two Gallants”? </a:t>
            </a:r>
          </a:p>
        </p:txBody>
      </p:sp>
      <p:sp>
        <p:nvSpPr>
          <p:cNvPr id="18" name="Text Placeholder 17"/>
          <p:cNvSpPr>
            <a:spLocks noGrp="1"/>
          </p:cNvSpPr>
          <p:nvPr>
            <p:ph type="body" sz="quarter" idx="16"/>
          </p:nvPr>
        </p:nvSpPr>
        <p:spPr/>
        <p:txBody>
          <a:bodyPr/>
          <a:lstStyle/>
          <a:p>
            <a:r>
              <a:rPr lang="en-US"/>
              <a:t>50</a:t>
            </a:r>
            <a:endParaRPr lang="en-US" dirty="0"/>
          </a:p>
        </p:txBody>
      </p:sp>
      <p:sp>
        <p:nvSpPr>
          <p:cNvPr id="4" name="Title 3"/>
          <p:cNvSpPr>
            <a:spLocks noGrp="1"/>
          </p:cNvSpPr>
          <p:nvPr>
            <p:ph type="title"/>
          </p:nvPr>
        </p:nvSpPr>
        <p:spPr/>
        <p:txBody>
          <a:bodyPr/>
          <a:lstStyle/>
          <a:p>
            <a:r>
              <a:rPr lang="en-US" dirty="0"/>
              <a:t>Category 2</a:t>
            </a:r>
          </a:p>
        </p:txBody>
      </p:sp>
    </p:spTree>
    <p:extLst>
      <p:ext uri="{BB962C8B-B14F-4D97-AF65-F5344CB8AC3E}">
        <p14:creationId xmlns:p14="http://schemas.microsoft.com/office/powerpoint/2010/main" val="2970436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The harp. </a:t>
            </a:r>
          </a:p>
          <a:p>
            <a:endParaRPr lang="en-US" dirty="0"/>
          </a:p>
          <a:p>
            <a:r>
              <a:rPr lang="en-US" dirty="0"/>
              <a:t>“But my body was like a harp and </a:t>
            </a:r>
            <a:r>
              <a:rPr lang="en-US" b="1" dirty="0"/>
              <a:t>her </a:t>
            </a:r>
            <a:r>
              <a:rPr lang="en-US" dirty="0"/>
              <a:t>words and gestures were like fingers running upon the wires.”</a:t>
            </a:r>
          </a:p>
          <a:p>
            <a:r>
              <a:rPr lang="en-US" dirty="0"/>
              <a:t>“</a:t>
            </a:r>
            <a:r>
              <a:rPr lang="en-US" dirty="0" err="1"/>
              <a:t>Araby</a:t>
            </a:r>
            <a:r>
              <a:rPr lang="en-US" dirty="0"/>
              <a:t>” </a:t>
            </a:r>
          </a:p>
          <a:p>
            <a:endParaRPr lang="en-US" dirty="0"/>
          </a:p>
          <a:p>
            <a:r>
              <a:rPr lang="en-US" dirty="0"/>
              <a:t>“He plucked at the wires heedlessly, glancing quickly from time to time at the face of each new-comer and from time to time, wearily also, at the sky. His harp, too, heedless that her coverings had fallen about her knees, seemed weary alike of the eyes of strangers and of her master’s hands.” “Two Gallants”</a:t>
            </a:r>
          </a:p>
          <a:p>
            <a:endParaRPr lang="en-US" dirty="0"/>
          </a:p>
          <a:p>
            <a:endParaRPr lang="en-US" dirty="0"/>
          </a:p>
          <a:p>
            <a:endParaRPr lang="en-US" dirty="0"/>
          </a:p>
        </p:txBody>
      </p:sp>
      <p:sp>
        <p:nvSpPr>
          <p:cNvPr id="18" name="Text Placeholder 17"/>
          <p:cNvSpPr>
            <a:spLocks noGrp="1"/>
          </p:cNvSpPr>
          <p:nvPr>
            <p:ph type="body" sz="quarter" idx="16"/>
          </p:nvPr>
        </p:nvSpPr>
        <p:spPr/>
        <p:txBody>
          <a:bodyPr/>
          <a:lstStyle/>
          <a:p>
            <a:r>
              <a:rPr lang="en-US"/>
              <a:t>50</a:t>
            </a:r>
            <a:endParaRPr lang="en-US" dirty="0"/>
          </a:p>
        </p:txBody>
      </p:sp>
      <p:sp>
        <p:nvSpPr>
          <p:cNvPr id="4" name="Title 3"/>
          <p:cNvSpPr>
            <a:spLocks noGrp="1"/>
          </p:cNvSpPr>
          <p:nvPr>
            <p:ph type="title"/>
          </p:nvPr>
        </p:nvSpPr>
        <p:spPr/>
        <p:txBody>
          <a:bodyPr/>
          <a:lstStyle/>
          <a:p>
            <a:r>
              <a:rPr lang="en-US" dirty="0"/>
              <a:t>Category 2</a:t>
            </a:r>
          </a:p>
        </p:txBody>
      </p:sp>
    </p:spTree>
    <p:extLst>
      <p:ext uri="{BB962C8B-B14F-4D97-AF65-F5344CB8AC3E}">
        <p14:creationId xmlns:p14="http://schemas.microsoft.com/office/powerpoint/2010/main" val="416000385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Category 3 questions follow</a:t>
            </a:r>
            <a:endParaRPr lang="en-US" dirty="0"/>
          </a:p>
        </p:txBody>
      </p:sp>
    </p:spTree>
    <p:extLst>
      <p:ext uri="{BB962C8B-B14F-4D97-AF65-F5344CB8AC3E}">
        <p14:creationId xmlns:p14="http://schemas.microsoft.com/office/powerpoint/2010/main" val="21348036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Where does Eveline want to go at the beginning of the story?</a:t>
            </a:r>
          </a:p>
        </p:txBody>
      </p:sp>
      <p:sp>
        <p:nvSpPr>
          <p:cNvPr id="18" name="Text Placeholder 17"/>
          <p:cNvSpPr>
            <a:spLocks noGrp="1"/>
          </p:cNvSpPr>
          <p:nvPr>
            <p:ph type="body" sz="quarter" idx="16"/>
          </p:nvPr>
        </p:nvSpPr>
        <p:spPr/>
        <p:txBody>
          <a:bodyPr/>
          <a:lstStyle/>
          <a:p>
            <a:r>
              <a:rPr lang="en-US"/>
              <a:t>10</a:t>
            </a:r>
            <a:endParaRPr lang="en-US" dirty="0"/>
          </a:p>
        </p:txBody>
      </p:sp>
      <p:sp>
        <p:nvSpPr>
          <p:cNvPr id="4" name="Title 3"/>
          <p:cNvSpPr>
            <a:spLocks noGrp="1"/>
          </p:cNvSpPr>
          <p:nvPr>
            <p:ph type="title"/>
          </p:nvPr>
        </p:nvSpPr>
        <p:spPr/>
        <p:txBody>
          <a:bodyPr/>
          <a:lstStyle/>
          <a:p>
            <a:r>
              <a:rPr lang="en-US" dirty="0"/>
              <a:t>Category 3</a:t>
            </a:r>
          </a:p>
        </p:txBody>
      </p:sp>
    </p:spTree>
    <p:extLst>
      <p:ext uri="{BB962C8B-B14F-4D97-AF65-F5344CB8AC3E}">
        <p14:creationId xmlns:p14="http://schemas.microsoft.com/office/powerpoint/2010/main" val="36482090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Argentina (specifically, Buenos Aires) </a:t>
            </a:r>
          </a:p>
        </p:txBody>
      </p:sp>
      <p:sp>
        <p:nvSpPr>
          <p:cNvPr id="18" name="Text Placeholder 17"/>
          <p:cNvSpPr>
            <a:spLocks noGrp="1"/>
          </p:cNvSpPr>
          <p:nvPr>
            <p:ph type="body" sz="quarter" idx="16"/>
          </p:nvPr>
        </p:nvSpPr>
        <p:spPr/>
        <p:txBody>
          <a:bodyPr/>
          <a:lstStyle/>
          <a:p>
            <a:r>
              <a:rPr lang="en-US"/>
              <a:t>10</a:t>
            </a:r>
            <a:endParaRPr lang="en-US" dirty="0"/>
          </a:p>
        </p:txBody>
      </p:sp>
      <p:sp>
        <p:nvSpPr>
          <p:cNvPr id="4" name="Title 3"/>
          <p:cNvSpPr>
            <a:spLocks noGrp="1"/>
          </p:cNvSpPr>
          <p:nvPr>
            <p:ph type="title"/>
          </p:nvPr>
        </p:nvSpPr>
        <p:spPr/>
        <p:txBody>
          <a:bodyPr/>
          <a:lstStyle/>
          <a:p>
            <a:r>
              <a:rPr lang="en-US" dirty="0"/>
              <a:t>Category 3</a:t>
            </a:r>
          </a:p>
        </p:txBody>
      </p:sp>
    </p:spTree>
    <p:extLst>
      <p:ext uri="{BB962C8B-B14F-4D97-AF65-F5344CB8AC3E}">
        <p14:creationId xmlns:p14="http://schemas.microsoft.com/office/powerpoint/2010/main" val="292369769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What point of view is “The Dead” written in? </a:t>
            </a:r>
          </a:p>
        </p:txBody>
      </p:sp>
      <p:sp>
        <p:nvSpPr>
          <p:cNvPr id="18" name="Text Placeholder 17"/>
          <p:cNvSpPr>
            <a:spLocks noGrp="1"/>
          </p:cNvSpPr>
          <p:nvPr>
            <p:ph type="body" sz="quarter" idx="16"/>
          </p:nvPr>
        </p:nvSpPr>
        <p:spPr/>
        <p:txBody>
          <a:bodyPr/>
          <a:lstStyle/>
          <a:p>
            <a:r>
              <a:rPr lang="en-US"/>
              <a:t>20</a:t>
            </a:r>
            <a:endParaRPr lang="en-US" dirty="0"/>
          </a:p>
        </p:txBody>
      </p:sp>
      <p:sp>
        <p:nvSpPr>
          <p:cNvPr id="4" name="Title 3"/>
          <p:cNvSpPr>
            <a:spLocks noGrp="1"/>
          </p:cNvSpPr>
          <p:nvPr>
            <p:ph type="title"/>
          </p:nvPr>
        </p:nvSpPr>
        <p:spPr/>
        <p:txBody>
          <a:bodyPr/>
          <a:lstStyle/>
          <a:p>
            <a:r>
              <a:rPr lang="en-US" dirty="0"/>
              <a:t>Category 3</a:t>
            </a:r>
          </a:p>
        </p:txBody>
      </p:sp>
    </p:spTree>
    <p:extLst>
      <p:ext uri="{BB962C8B-B14F-4D97-AF65-F5344CB8AC3E}">
        <p14:creationId xmlns:p14="http://schemas.microsoft.com/office/powerpoint/2010/main" val="5121119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Third-person limited: we only get in the mind of certain people whereas with omniscient third-person we have a sense of all main characters   </a:t>
            </a:r>
          </a:p>
        </p:txBody>
      </p:sp>
      <p:sp>
        <p:nvSpPr>
          <p:cNvPr id="18" name="Text Placeholder 17"/>
          <p:cNvSpPr>
            <a:spLocks noGrp="1"/>
          </p:cNvSpPr>
          <p:nvPr>
            <p:ph type="body" sz="quarter" idx="16"/>
          </p:nvPr>
        </p:nvSpPr>
        <p:spPr/>
        <p:txBody>
          <a:bodyPr/>
          <a:lstStyle/>
          <a:p>
            <a:r>
              <a:rPr lang="en-US"/>
              <a:t>20</a:t>
            </a:r>
            <a:endParaRPr lang="en-US" dirty="0"/>
          </a:p>
        </p:txBody>
      </p:sp>
      <p:sp>
        <p:nvSpPr>
          <p:cNvPr id="4" name="Title 3"/>
          <p:cNvSpPr>
            <a:spLocks noGrp="1"/>
          </p:cNvSpPr>
          <p:nvPr>
            <p:ph type="title"/>
          </p:nvPr>
        </p:nvSpPr>
        <p:spPr/>
        <p:txBody>
          <a:bodyPr/>
          <a:lstStyle/>
          <a:p>
            <a:r>
              <a:rPr lang="en-US" dirty="0"/>
              <a:t>Category 3</a:t>
            </a:r>
          </a:p>
        </p:txBody>
      </p:sp>
    </p:spTree>
    <p:extLst>
      <p:ext uri="{BB962C8B-B14F-4D97-AF65-F5344CB8AC3E}">
        <p14:creationId xmlns:p14="http://schemas.microsoft.com/office/powerpoint/2010/main" val="140239502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What famous historical/religious figure is the women in blue and white associated with in “Two Gallants”? </a:t>
            </a:r>
          </a:p>
          <a:p>
            <a:endParaRPr lang="en-US" dirty="0"/>
          </a:p>
          <a:p>
            <a:r>
              <a:rPr lang="en-US" dirty="0"/>
              <a:t>“</a:t>
            </a:r>
            <a:r>
              <a:rPr lang="en-US" b="1" dirty="0"/>
              <a:t>Her blue serge skirt was held at the waist by a belt of black leather. The great silver buckle of her belt seemed to depress the </a:t>
            </a:r>
            <a:r>
              <a:rPr lang="en-US" b="1" dirty="0" err="1"/>
              <a:t>centre</a:t>
            </a:r>
            <a:r>
              <a:rPr lang="en-US" b="1" dirty="0"/>
              <a:t> of her body, catching the light stuff of her white blouse like a clip.”</a:t>
            </a:r>
            <a:endParaRPr lang="en-US" dirty="0"/>
          </a:p>
        </p:txBody>
      </p:sp>
      <p:sp>
        <p:nvSpPr>
          <p:cNvPr id="18" name="Text Placeholder 17"/>
          <p:cNvSpPr>
            <a:spLocks noGrp="1"/>
          </p:cNvSpPr>
          <p:nvPr>
            <p:ph type="body" sz="quarter" idx="16"/>
          </p:nvPr>
        </p:nvSpPr>
        <p:spPr/>
        <p:txBody>
          <a:bodyPr/>
          <a:lstStyle/>
          <a:p>
            <a:r>
              <a:rPr lang="en-US"/>
              <a:t>30</a:t>
            </a:r>
            <a:endParaRPr lang="en-US" dirty="0"/>
          </a:p>
        </p:txBody>
      </p:sp>
      <p:sp>
        <p:nvSpPr>
          <p:cNvPr id="4" name="Title 3"/>
          <p:cNvSpPr>
            <a:spLocks noGrp="1"/>
          </p:cNvSpPr>
          <p:nvPr>
            <p:ph type="title"/>
          </p:nvPr>
        </p:nvSpPr>
        <p:spPr/>
        <p:txBody>
          <a:bodyPr/>
          <a:lstStyle/>
          <a:p>
            <a:r>
              <a:rPr lang="en-US" dirty="0"/>
              <a:t>Category 3</a:t>
            </a:r>
          </a:p>
        </p:txBody>
      </p:sp>
    </p:spTree>
    <p:extLst>
      <p:ext uri="{BB962C8B-B14F-4D97-AF65-F5344CB8AC3E}">
        <p14:creationId xmlns:p14="http://schemas.microsoft.com/office/powerpoint/2010/main" val="3417848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Why was the uncle late in “</a:t>
            </a:r>
            <a:r>
              <a:rPr lang="en-US" dirty="0" err="1"/>
              <a:t>Araby</a:t>
            </a:r>
            <a:r>
              <a:rPr lang="en-US" dirty="0"/>
              <a:t>”? </a:t>
            </a:r>
          </a:p>
        </p:txBody>
      </p:sp>
      <p:sp>
        <p:nvSpPr>
          <p:cNvPr id="18" name="Text Placeholder 17"/>
          <p:cNvSpPr>
            <a:spLocks noGrp="1"/>
          </p:cNvSpPr>
          <p:nvPr>
            <p:ph type="body" sz="quarter" idx="16"/>
          </p:nvPr>
        </p:nvSpPr>
        <p:spPr/>
        <p:txBody>
          <a:bodyPr/>
          <a:lstStyle/>
          <a:p>
            <a:r>
              <a:rPr lang="en-US"/>
              <a:t>10</a:t>
            </a:r>
            <a:endParaRPr lang="en-US" dirty="0"/>
          </a:p>
        </p:txBody>
      </p:sp>
      <p:sp>
        <p:nvSpPr>
          <p:cNvPr id="4" name="Title 3"/>
          <p:cNvSpPr>
            <a:spLocks noGrp="1"/>
          </p:cNvSpPr>
          <p:nvPr>
            <p:ph type="title"/>
          </p:nvPr>
        </p:nvSpPr>
        <p:spPr/>
        <p:txBody>
          <a:bodyPr/>
          <a:lstStyle/>
          <a:p>
            <a:r>
              <a:rPr lang="en-US" dirty="0"/>
              <a:t>Category 1</a:t>
            </a:r>
          </a:p>
        </p:txBody>
      </p:sp>
    </p:spTree>
    <p:extLst>
      <p:ext uri="{BB962C8B-B14F-4D97-AF65-F5344CB8AC3E}">
        <p14:creationId xmlns:p14="http://schemas.microsoft.com/office/powerpoint/2010/main" val="35516359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1426464" y="530352"/>
            <a:ext cx="9300745" cy="3345497"/>
          </a:xfrm>
        </p:spPr>
        <p:txBody>
          <a:bodyPr/>
          <a:lstStyle/>
          <a:p>
            <a:r>
              <a:rPr lang="en-US" dirty="0"/>
              <a:t>The Virgin Mary (mother of </a:t>
            </a:r>
          </a:p>
          <a:p>
            <a:r>
              <a:rPr lang="en-US" dirty="0"/>
              <a:t>Jesus Christ/God in </a:t>
            </a:r>
          </a:p>
          <a:p>
            <a:r>
              <a:rPr lang="en-US" dirty="0"/>
              <a:t>Christian religion) </a:t>
            </a:r>
          </a:p>
        </p:txBody>
      </p:sp>
      <p:sp>
        <p:nvSpPr>
          <p:cNvPr id="18" name="Text Placeholder 17"/>
          <p:cNvSpPr>
            <a:spLocks noGrp="1"/>
          </p:cNvSpPr>
          <p:nvPr>
            <p:ph type="body" sz="quarter" idx="16"/>
          </p:nvPr>
        </p:nvSpPr>
        <p:spPr/>
        <p:txBody>
          <a:bodyPr/>
          <a:lstStyle/>
          <a:p>
            <a:r>
              <a:rPr lang="en-US"/>
              <a:t>30</a:t>
            </a:r>
            <a:endParaRPr lang="en-US" dirty="0"/>
          </a:p>
        </p:txBody>
      </p:sp>
      <p:sp>
        <p:nvSpPr>
          <p:cNvPr id="4" name="Title 3"/>
          <p:cNvSpPr>
            <a:spLocks noGrp="1"/>
          </p:cNvSpPr>
          <p:nvPr>
            <p:ph type="title"/>
          </p:nvPr>
        </p:nvSpPr>
        <p:spPr/>
        <p:txBody>
          <a:bodyPr/>
          <a:lstStyle/>
          <a:p>
            <a:r>
              <a:rPr lang="en-US" dirty="0"/>
              <a:t>Category 3</a:t>
            </a:r>
          </a:p>
        </p:txBody>
      </p:sp>
      <p:pic>
        <p:nvPicPr>
          <p:cNvPr id="5" name="Picture 4" descr="A person wearing a blue dress&#10;&#10;Description generated with very high confidence">
            <a:extLst>
              <a:ext uri="{FF2B5EF4-FFF2-40B4-BE49-F238E27FC236}">
                <a16:creationId xmlns:a16="http://schemas.microsoft.com/office/drawing/2014/main" id="{8B620B8F-7295-40EC-ACAE-EC3ABEDE9B89}"/>
              </a:ext>
            </a:extLst>
          </p:cNvPr>
          <p:cNvPicPr>
            <a:picLocks noChangeAspect="1"/>
          </p:cNvPicPr>
          <p:nvPr/>
        </p:nvPicPr>
        <p:blipFill>
          <a:blip r:embed="rId2"/>
          <a:stretch>
            <a:fillRect/>
          </a:stretch>
        </p:blipFill>
        <p:spPr>
          <a:xfrm>
            <a:off x="6147730" y="86459"/>
            <a:ext cx="4387888" cy="5518813"/>
          </a:xfrm>
          <a:prstGeom prst="rect">
            <a:avLst/>
          </a:prstGeom>
        </p:spPr>
      </p:pic>
    </p:spTree>
    <p:extLst>
      <p:ext uri="{BB962C8B-B14F-4D97-AF65-F5344CB8AC3E}">
        <p14:creationId xmlns:p14="http://schemas.microsoft.com/office/powerpoint/2010/main" val="426601889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What does it mean when Lenehan says “that takes the biscuit!” to Corley in “Two Gallants”?</a:t>
            </a:r>
          </a:p>
        </p:txBody>
      </p:sp>
      <p:sp>
        <p:nvSpPr>
          <p:cNvPr id="18" name="Text Placeholder 17"/>
          <p:cNvSpPr>
            <a:spLocks noGrp="1"/>
          </p:cNvSpPr>
          <p:nvPr>
            <p:ph type="body" sz="quarter" idx="16"/>
          </p:nvPr>
        </p:nvSpPr>
        <p:spPr/>
        <p:txBody>
          <a:bodyPr/>
          <a:lstStyle/>
          <a:p>
            <a:r>
              <a:rPr lang="en-US"/>
              <a:t>40</a:t>
            </a:r>
            <a:endParaRPr lang="en-US" dirty="0"/>
          </a:p>
        </p:txBody>
      </p:sp>
      <p:sp>
        <p:nvSpPr>
          <p:cNvPr id="4" name="Title 3"/>
          <p:cNvSpPr>
            <a:spLocks noGrp="1"/>
          </p:cNvSpPr>
          <p:nvPr>
            <p:ph type="title"/>
          </p:nvPr>
        </p:nvSpPr>
        <p:spPr/>
        <p:txBody>
          <a:bodyPr/>
          <a:lstStyle/>
          <a:p>
            <a:r>
              <a:rPr lang="en-US" dirty="0"/>
              <a:t>Category 3</a:t>
            </a:r>
          </a:p>
        </p:txBody>
      </p:sp>
    </p:spTree>
    <p:extLst>
      <p:ext uri="{BB962C8B-B14F-4D97-AF65-F5344CB8AC3E}">
        <p14:creationId xmlns:p14="http://schemas.microsoft.com/office/powerpoint/2010/main" val="27724056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pPr lvl="0" eaLnBrk="0" fontAlgn="base" hangingPunct="0">
              <a:lnSpc>
                <a:spcPct val="100000"/>
              </a:lnSpc>
              <a:spcBef>
                <a:spcPct val="0"/>
              </a:spcBef>
              <a:spcAft>
                <a:spcPct val="0"/>
              </a:spcAft>
              <a:buFontTx/>
              <a:buAutoNum type="arabicPeriod"/>
            </a:pPr>
            <a:r>
              <a:rPr lang="en-US" altLang="en-US" sz="2800" dirty="0">
                <a:latin typeface="+mj-lt"/>
                <a:hlinkClick r:id="rId2" tooltip="Appendix:Glossary"/>
              </a:rPr>
              <a:t>idiomatic</a:t>
            </a:r>
            <a:r>
              <a:rPr lang="en-US" altLang="en-US" sz="2800" dirty="0">
                <a:latin typeface="+mj-lt"/>
              </a:rPr>
              <a:t>, </a:t>
            </a:r>
            <a:r>
              <a:rPr lang="en-US" altLang="en-US" sz="2800" dirty="0">
                <a:latin typeface="+mj-lt"/>
                <a:hlinkClick r:id="rId3" tooltip="w:Britain"/>
              </a:rPr>
              <a:t>Britain</a:t>
            </a:r>
            <a:r>
              <a:rPr lang="en-US" altLang="en-US" sz="2800" dirty="0">
                <a:latin typeface="+mj-lt"/>
              </a:rPr>
              <a:t>) To be particularly </a:t>
            </a:r>
            <a:r>
              <a:rPr lang="en-US" altLang="en-US" sz="2800" dirty="0">
                <a:latin typeface="+mj-lt"/>
                <a:hlinkClick r:id="rId4" tooltip="bad"/>
              </a:rPr>
              <a:t>bad</a:t>
            </a:r>
            <a:r>
              <a:rPr lang="en-US" altLang="en-US" sz="2800" dirty="0">
                <a:latin typeface="+mj-lt"/>
              </a:rPr>
              <a:t>, </a:t>
            </a:r>
            <a:r>
              <a:rPr lang="en-US" altLang="en-US" sz="2800" dirty="0">
                <a:latin typeface="+mj-lt"/>
                <a:hlinkClick r:id="rId5" tooltip="objectionable"/>
              </a:rPr>
              <a:t>objectionable</a:t>
            </a:r>
            <a:r>
              <a:rPr lang="en-US" altLang="en-US" sz="2800" dirty="0">
                <a:latin typeface="+mj-lt"/>
              </a:rPr>
              <a:t>, or </a:t>
            </a:r>
            <a:r>
              <a:rPr lang="en-US" altLang="en-US" sz="2800" dirty="0">
                <a:latin typeface="+mj-lt"/>
                <a:hlinkClick r:id="rId6" tooltip="egregious"/>
              </a:rPr>
              <a:t>egregious</a:t>
            </a:r>
            <a:r>
              <a:rPr lang="en-US" altLang="en-US" sz="2800" dirty="0">
                <a:latin typeface="+mj-lt"/>
              </a:rPr>
              <a:t>. </a:t>
            </a:r>
          </a:p>
          <a:p>
            <a:pPr marL="457200" lvl="1" eaLnBrk="0" fontAlgn="base" hangingPunct="0">
              <a:lnSpc>
                <a:spcPct val="100000"/>
              </a:lnSpc>
              <a:spcBef>
                <a:spcPct val="0"/>
              </a:spcBef>
              <a:spcAft>
                <a:spcPct val="0"/>
              </a:spcAft>
            </a:pPr>
            <a:r>
              <a:rPr lang="en-US" altLang="en-US" sz="2800" i="1" dirty="0">
                <a:latin typeface="+mj-lt"/>
              </a:rPr>
              <a:t>Example: I've seen bad grammar, but this </a:t>
            </a:r>
            <a:r>
              <a:rPr lang="en-US" altLang="en-US" sz="2800" b="1" i="1" dirty="0">
                <a:latin typeface="+mj-lt"/>
              </a:rPr>
              <a:t>takes the biscuit</a:t>
            </a:r>
            <a:r>
              <a:rPr lang="en-US" altLang="en-US" sz="2800" i="1" dirty="0">
                <a:latin typeface="+mj-lt"/>
              </a:rPr>
              <a:t>.</a:t>
            </a:r>
            <a:endParaRPr lang="en-US" altLang="en-US" sz="2800" dirty="0">
              <a:latin typeface="+mj-lt"/>
            </a:endParaRPr>
          </a:p>
          <a:p>
            <a:endParaRPr lang="en-US" dirty="0"/>
          </a:p>
          <a:p>
            <a:endParaRPr lang="en-US" dirty="0"/>
          </a:p>
          <a:p>
            <a:r>
              <a:rPr lang="en-US" dirty="0"/>
              <a:t>American version: “that takes the cake” </a:t>
            </a:r>
          </a:p>
        </p:txBody>
      </p:sp>
      <p:sp>
        <p:nvSpPr>
          <p:cNvPr id="18" name="Text Placeholder 17"/>
          <p:cNvSpPr>
            <a:spLocks noGrp="1"/>
          </p:cNvSpPr>
          <p:nvPr>
            <p:ph type="body" sz="quarter" idx="16"/>
          </p:nvPr>
        </p:nvSpPr>
        <p:spPr/>
        <p:txBody>
          <a:bodyPr/>
          <a:lstStyle/>
          <a:p>
            <a:r>
              <a:rPr lang="en-US"/>
              <a:t>40</a:t>
            </a:r>
            <a:endParaRPr lang="en-US" dirty="0"/>
          </a:p>
        </p:txBody>
      </p:sp>
      <p:sp>
        <p:nvSpPr>
          <p:cNvPr id="4" name="Title 3"/>
          <p:cNvSpPr>
            <a:spLocks noGrp="1"/>
          </p:cNvSpPr>
          <p:nvPr>
            <p:ph type="title"/>
          </p:nvPr>
        </p:nvSpPr>
        <p:spPr/>
        <p:txBody>
          <a:bodyPr/>
          <a:lstStyle/>
          <a:p>
            <a:r>
              <a:rPr lang="en-US" dirty="0"/>
              <a:t>Category 3</a:t>
            </a:r>
          </a:p>
        </p:txBody>
      </p:sp>
    </p:spTree>
    <p:extLst>
      <p:ext uri="{BB962C8B-B14F-4D97-AF65-F5344CB8AC3E}">
        <p14:creationId xmlns:p14="http://schemas.microsoft.com/office/powerpoint/2010/main" val="422655888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Eveline’s father says “He is in Melbourne now.”  about the priest he used to know. What does this line imply about the priest according to your lecture notes on Joyce? </a:t>
            </a:r>
          </a:p>
        </p:txBody>
      </p:sp>
      <p:sp>
        <p:nvSpPr>
          <p:cNvPr id="18" name="Text Placeholder 17"/>
          <p:cNvSpPr>
            <a:spLocks noGrp="1"/>
          </p:cNvSpPr>
          <p:nvPr>
            <p:ph type="body" sz="quarter" idx="16"/>
          </p:nvPr>
        </p:nvSpPr>
        <p:spPr/>
        <p:txBody>
          <a:bodyPr/>
          <a:lstStyle/>
          <a:p>
            <a:r>
              <a:rPr lang="en-US"/>
              <a:t>50</a:t>
            </a:r>
            <a:endParaRPr lang="en-US" dirty="0"/>
          </a:p>
        </p:txBody>
      </p:sp>
      <p:sp>
        <p:nvSpPr>
          <p:cNvPr id="4" name="Title 3"/>
          <p:cNvSpPr>
            <a:spLocks noGrp="1"/>
          </p:cNvSpPr>
          <p:nvPr>
            <p:ph type="title"/>
          </p:nvPr>
        </p:nvSpPr>
        <p:spPr/>
        <p:txBody>
          <a:bodyPr/>
          <a:lstStyle/>
          <a:p>
            <a:r>
              <a:rPr lang="en-US" dirty="0"/>
              <a:t>Category 3</a:t>
            </a:r>
          </a:p>
        </p:txBody>
      </p:sp>
    </p:spTree>
    <p:extLst>
      <p:ext uri="{BB962C8B-B14F-4D97-AF65-F5344CB8AC3E}">
        <p14:creationId xmlns:p14="http://schemas.microsoft.com/office/powerpoint/2010/main" val="4372086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Melbourne is located in Australia and was commonly associated with criminals at the time this story was published. The mention of it would create at best, a negative association with this priest and ,at worst, it would associate the Church with something criminal or against the law. </a:t>
            </a:r>
          </a:p>
        </p:txBody>
      </p:sp>
      <p:sp>
        <p:nvSpPr>
          <p:cNvPr id="18" name="Text Placeholder 17"/>
          <p:cNvSpPr>
            <a:spLocks noGrp="1"/>
          </p:cNvSpPr>
          <p:nvPr>
            <p:ph type="body" sz="quarter" idx="16"/>
          </p:nvPr>
        </p:nvSpPr>
        <p:spPr/>
        <p:txBody>
          <a:bodyPr/>
          <a:lstStyle/>
          <a:p>
            <a:r>
              <a:rPr lang="en-US"/>
              <a:t>50</a:t>
            </a:r>
            <a:endParaRPr lang="en-US" dirty="0"/>
          </a:p>
        </p:txBody>
      </p:sp>
      <p:sp>
        <p:nvSpPr>
          <p:cNvPr id="4" name="Title 3"/>
          <p:cNvSpPr>
            <a:spLocks noGrp="1"/>
          </p:cNvSpPr>
          <p:nvPr>
            <p:ph type="title"/>
          </p:nvPr>
        </p:nvSpPr>
        <p:spPr/>
        <p:txBody>
          <a:bodyPr/>
          <a:lstStyle/>
          <a:p>
            <a:r>
              <a:rPr lang="en-US" dirty="0"/>
              <a:t>Category 3</a:t>
            </a:r>
          </a:p>
        </p:txBody>
      </p:sp>
    </p:spTree>
    <p:extLst>
      <p:ext uri="{BB962C8B-B14F-4D97-AF65-F5344CB8AC3E}">
        <p14:creationId xmlns:p14="http://schemas.microsoft.com/office/powerpoint/2010/main" val="212346296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Category 4 questions follow</a:t>
            </a:r>
            <a:endParaRPr lang="en-US" dirty="0"/>
          </a:p>
        </p:txBody>
      </p:sp>
    </p:spTree>
    <p:extLst>
      <p:ext uri="{BB962C8B-B14F-4D97-AF65-F5344CB8AC3E}">
        <p14:creationId xmlns:p14="http://schemas.microsoft.com/office/powerpoint/2010/main" val="3739879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What two characters from “Paradise Lost” does the Monster relate to the most? </a:t>
            </a:r>
          </a:p>
        </p:txBody>
      </p:sp>
      <p:sp>
        <p:nvSpPr>
          <p:cNvPr id="18" name="Text Placeholder 17"/>
          <p:cNvSpPr>
            <a:spLocks noGrp="1"/>
          </p:cNvSpPr>
          <p:nvPr>
            <p:ph type="body" sz="quarter" idx="16"/>
          </p:nvPr>
        </p:nvSpPr>
        <p:spPr/>
        <p:txBody>
          <a:bodyPr/>
          <a:lstStyle/>
          <a:p>
            <a:r>
              <a:rPr lang="en-US"/>
              <a:t>10</a:t>
            </a:r>
            <a:endParaRPr lang="en-US" dirty="0"/>
          </a:p>
        </p:txBody>
      </p:sp>
      <p:sp>
        <p:nvSpPr>
          <p:cNvPr id="4" name="Title 3"/>
          <p:cNvSpPr>
            <a:spLocks noGrp="1"/>
          </p:cNvSpPr>
          <p:nvPr>
            <p:ph type="title"/>
          </p:nvPr>
        </p:nvSpPr>
        <p:spPr/>
        <p:txBody>
          <a:bodyPr/>
          <a:lstStyle/>
          <a:p>
            <a:r>
              <a:rPr lang="en-US" dirty="0"/>
              <a:t>Category 4</a:t>
            </a:r>
          </a:p>
        </p:txBody>
      </p:sp>
    </p:spTree>
    <p:extLst>
      <p:ext uri="{BB962C8B-B14F-4D97-AF65-F5344CB8AC3E}">
        <p14:creationId xmlns:p14="http://schemas.microsoft.com/office/powerpoint/2010/main" val="24669180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Adam and Satan (or Lucifer) </a:t>
            </a:r>
          </a:p>
        </p:txBody>
      </p:sp>
      <p:sp>
        <p:nvSpPr>
          <p:cNvPr id="18" name="Text Placeholder 17"/>
          <p:cNvSpPr>
            <a:spLocks noGrp="1"/>
          </p:cNvSpPr>
          <p:nvPr>
            <p:ph type="body" sz="quarter" idx="16"/>
          </p:nvPr>
        </p:nvSpPr>
        <p:spPr/>
        <p:txBody>
          <a:bodyPr/>
          <a:lstStyle/>
          <a:p>
            <a:r>
              <a:rPr lang="en-US"/>
              <a:t>10</a:t>
            </a:r>
            <a:endParaRPr lang="en-US" dirty="0"/>
          </a:p>
        </p:txBody>
      </p:sp>
      <p:sp>
        <p:nvSpPr>
          <p:cNvPr id="4" name="Title 3"/>
          <p:cNvSpPr>
            <a:spLocks noGrp="1"/>
          </p:cNvSpPr>
          <p:nvPr>
            <p:ph type="title"/>
          </p:nvPr>
        </p:nvSpPr>
        <p:spPr/>
        <p:txBody>
          <a:bodyPr/>
          <a:lstStyle/>
          <a:p>
            <a:r>
              <a:rPr lang="en-US" dirty="0"/>
              <a:t>Category 4</a:t>
            </a:r>
          </a:p>
        </p:txBody>
      </p:sp>
    </p:spTree>
    <p:extLst>
      <p:ext uri="{BB962C8B-B14F-4D97-AF65-F5344CB8AC3E}">
        <p14:creationId xmlns:p14="http://schemas.microsoft.com/office/powerpoint/2010/main" val="254065064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What archetype is Victor Frankenstein? </a:t>
            </a:r>
          </a:p>
        </p:txBody>
      </p:sp>
      <p:sp>
        <p:nvSpPr>
          <p:cNvPr id="18" name="Text Placeholder 17"/>
          <p:cNvSpPr>
            <a:spLocks noGrp="1"/>
          </p:cNvSpPr>
          <p:nvPr>
            <p:ph type="body" sz="quarter" idx="16"/>
          </p:nvPr>
        </p:nvSpPr>
        <p:spPr/>
        <p:txBody>
          <a:bodyPr/>
          <a:lstStyle/>
          <a:p>
            <a:r>
              <a:rPr lang="en-US"/>
              <a:t>20</a:t>
            </a:r>
            <a:endParaRPr lang="en-US" dirty="0"/>
          </a:p>
        </p:txBody>
      </p:sp>
      <p:sp>
        <p:nvSpPr>
          <p:cNvPr id="4" name="Title 3"/>
          <p:cNvSpPr>
            <a:spLocks noGrp="1"/>
          </p:cNvSpPr>
          <p:nvPr>
            <p:ph type="title"/>
          </p:nvPr>
        </p:nvSpPr>
        <p:spPr/>
        <p:txBody>
          <a:bodyPr/>
          <a:lstStyle/>
          <a:p>
            <a:r>
              <a:rPr lang="en-US" dirty="0"/>
              <a:t>Category 4</a:t>
            </a:r>
          </a:p>
        </p:txBody>
      </p:sp>
    </p:spTree>
    <p:extLst>
      <p:ext uri="{BB962C8B-B14F-4D97-AF65-F5344CB8AC3E}">
        <p14:creationId xmlns:p14="http://schemas.microsoft.com/office/powerpoint/2010/main" val="30773137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The “mad scientist” </a:t>
            </a:r>
          </a:p>
        </p:txBody>
      </p:sp>
      <p:sp>
        <p:nvSpPr>
          <p:cNvPr id="18" name="Text Placeholder 17"/>
          <p:cNvSpPr>
            <a:spLocks noGrp="1"/>
          </p:cNvSpPr>
          <p:nvPr>
            <p:ph type="body" sz="quarter" idx="16"/>
          </p:nvPr>
        </p:nvSpPr>
        <p:spPr/>
        <p:txBody>
          <a:bodyPr/>
          <a:lstStyle/>
          <a:p>
            <a:r>
              <a:rPr lang="en-US"/>
              <a:t>20</a:t>
            </a:r>
            <a:endParaRPr lang="en-US" dirty="0"/>
          </a:p>
        </p:txBody>
      </p:sp>
      <p:sp>
        <p:nvSpPr>
          <p:cNvPr id="4" name="Title 3"/>
          <p:cNvSpPr>
            <a:spLocks noGrp="1"/>
          </p:cNvSpPr>
          <p:nvPr>
            <p:ph type="title"/>
          </p:nvPr>
        </p:nvSpPr>
        <p:spPr/>
        <p:txBody>
          <a:bodyPr/>
          <a:lstStyle/>
          <a:p>
            <a:r>
              <a:rPr lang="en-US" dirty="0"/>
              <a:t>Category 4</a:t>
            </a:r>
          </a:p>
        </p:txBody>
      </p:sp>
      <p:pic>
        <p:nvPicPr>
          <p:cNvPr id="3" name="Picture 2" descr="A picture containing table, indoor, tree&#10;&#10;Description generated with high confidence">
            <a:extLst>
              <a:ext uri="{FF2B5EF4-FFF2-40B4-BE49-F238E27FC236}">
                <a16:creationId xmlns:a16="http://schemas.microsoft.com/office/drawing/2014/main" id="{DB52152B-1E40-43D9-953D-C5C2D5A760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8484" y="1389888"/>
            <a:ext cx="4656492" cy="4260195"/>
          </a:xfrm>
          <a:prstGeom prst="rect">
            <a:avLst/>
          </a:prstGeom>
        </p:spPr>
      </p:pic>
    </p:spTree>
    <p:extLst>
      <p:ext uri="{BB962C8B-B14F-4D97-AF65-F5344CB8AC3E}">
        <p14:creationId xmlns:p14="http://schemas.microsoft.com/office/powerpoint/2010/main" val="328369316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The uncle was drunk and the boy knew the “signs” when the uncle finally arrived to their home.</a:t>
            </a:r>
          </a:p>
        </p:txBody>
      </p:sp>
      <p:sp>
        <p:nvSpPr>
          <p:cNvPr id="18" name="Text Placeholder 17"/>
          <p:cNvSpPr>
            <a:spLocks noGrp="1"/>
          </p:cNvSpPr>
          <p:nvPr>
            <p:ph type="body" sz="quarter" idx="16"/>
          </p:nvPr>
        </p:nvSpPr>
        <p:spPr/>
        <p:txBody>
          <a:bodyPr/>
          <a:lstStyle/>
          <a:p>
            <a:r>
              <a:rPr lang="en-US"/>
              <a:t>10</a:t>
            </a:r>
            <a:endParaRPr lang="en-US" dirty="0"/>
          </a:p>
        </p:txBody>
      </p:sp>
      <p:sp>
        <p:nvSpPr>
          <p:cNvPr id="4" name="Title 3"/>
          <p:cNvSpPr>
            <a:spLocks noGrp="1"/>
          </p:cNvSpPr>
          <p:nvPr>
            <p:ph type="title"/>
          </p:nvPr>
        </p:nvSpPr>
        <p:spPr/>
        <p:txBody>
          <a:bodyPr/>
          <a:lstStyle/>
          <a:p>
            <a:r>
              <a:rPr lang="en-US" dirty="0"/>
              <a:t>Category 1</a:t>
            </a:r>
          </a:p>
        </p:txBody>
      </p:sp>
    </p:spTree>
    <p:extLst>
      <p:ext uri="{BB962C8B-B14F-4D97-AF65-F5344CB8AC3E}">
        <p14:creationId xmlns:p14="http://schemas.microsoft.com/office/powerpoint/2010/main" val="232917190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During lecture, we’ve discussed different possible readings of Victor Frankenstein as an antihero. One criticism suggests he has a psychological disorder that makes it nearly impossible for him to have empathy for others. What is it? </a:t>
            </a:r>
          </a:p>
        </p:txBody>
      </p:sp>
      <p:sp>
        <p:nvSpPr>
          <p:cNvPr id="18" name="Text Placeholder 17"/>
          <p:cNvSpPr>
            <a:spLocks noGrp="1"/>
          </p:cNvSpPr>
          <p:nvPr>
            <p:ph type="body" sz="quarter" idx="16"/>
          </p:nvPr>
        </p:nvSpPr>
        <p:spPr/>
        <p:txBody>
          <a:bodyPr/>
          <a:lstStyle/>
          <a:p>
            <a:r>
              <a:rPr lang="en-US"/>
              <a:t>30</a:t>
            </a:r>
            <a:endParaRPr lang="en-US" dirty="0"/>
          </a:p>
        </p:txBody>
      </p:sp>
      <p:sp>
        <p:nvSpPr>
          <p:cNvPr id="4" name="Title 3"/>
          <p:cNvSpPr>
            <a:spLocks noGrp="1"/>
          </p:cNvSpPr>
          <p:nvPr>
            <p:ph type="title"/>
          </p:nvPr>
        </p:nvSpPr>
        <p:spPr/>
        <p:txBody>
          <a:bodyPr/>
          <a:lstStyle/>
          <a:p>
            <a:r>
              <a:rPr lang="en-US" dirty="0"/>
              <a:t>Category 4</a:t>
            </a:r>
          </a:p>
        </p:txBody>
      </p:sp>
    </p:spTree>
    <p:extLst>
      <p:ext uri="{BB962C8B-B14F-4D97-AF65-F5344CB8AC3E}">
        <p14:creationId xmlns:p14="http://schemas.microsoft.com/office/powerpoint/2010/main" val="42462331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Narcissism. The term comes from the Greek myth of Narcissus who fell in love with his own image. </a:t>
            </a:r>
          </a:p>
        </p:txBody>
      </p:sp>
      <p:sp>
        <p:nvSpPr>
          <p:cNvPr id="18" name="Text Placeholder 17"/>
          <p:cNvSpPr>
            <a:spLocks noGrp="1"/>
          </p:cNvSpPr>
          <p:nvPr>
            <p:ph type="body" sz="quarter" idx="16"/>
          </p:nvPr>
        </p:nvSpPr>
        <p:spPr/>
        <p:txBody>
          <a:bodyPr/>
          <a:lstStyle/>
          <a:p>
            <a:r>
              <a:rPr lang="en-US"/>
              <a:t>30</a:t>
            </a:r>
            <a:endParaRPr lang="en-US" dirty="0"/>
          </a:p>
        </p:txBody>
      </p:sp>
      <p:sp>
        <p:nvSpPr>
          <p:cNvPr id="4" name="Title 3"/>
          <p:cNvSpPr>
            <a:spLocks noGrp="1"/>
          </p:cNvSpPr>
          <p:nvPr>
            <p:ph type="title"/>
          </p:nvPr>
        </p:nvSpPr>
        <p:spPr/>
        <p:txBody>
          <a:bodyPr/>
          <a:lstStyle/>
          <a:p>
            <a:r>
              <a:rPr lang="en-US" dirty="0"/>
              <a:t>Category 4</a:t>
            </a:r>
          </a:p>
        </p:txBody>
      </p:sp>
    </p:spTree>
    <p:extLst>
      <p:ext uri="{BB962C8B-B14F-4D97-AF65-F5344CB8AC3E}">
        <p14:creationId xmlns:p14="http://schemas.microsoft.com/office/powerpoint/2010/main" val="766059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There are many things that might have helped inspire Mary Shelley’s  novel </a:t>
            </a:r>
            <a:r>
              <a:rPr lang="en-US" i="1" dirty="0"/>
              <a:t>Frankenstein</a:t>
            </a:r>
            <a:r>
              <a:rPr lang="en-US" dirty="0"/>
              <a:t>. Name three. </a:t>
            </a:r>
          </a:p>
        </p:txBody>
      </p:sp>
      <p:sp>
        <p:nvSpPr>
          <p:cNvPr id="18" name="Text Placeholder 17"/>
          <p:cNvSpPr>
            <a:spLocks noGrp="1"/>
          </p:cNvSpPr>
          <p:nvPr>
            <p:ph type="body" sz="quarter" idx="16"/>
          </p:nvPr>
        </p:nvSpPr>
        <p:spPr/>
        <p:txBody>
          <a:bodyPr/>
          <a:lstStyle/>
          <a:p>
            <a:r>
              <a:rPr lang="en-US"/>
              <a:t>40</a:t>
            </a:r>
            <a:endParaRPr lang="en-US" dirty="0"/>
          </a:p>
        </p:txBody>
      </p:sp>
      <p:sp>
        <p:nvSpPr>
          <p:cNvPr id="4" name="Title 3"/>
          <p:cNvSpPr>
            <a:spLocks noGrp="1"/>
          </p:cNvSpPr>
          <p:nvPr>
            <p:ph type="title"/>
          </p:nvPr>
        </p:nvSpPr>
        <p:spPr/>
        <p:txBody>
          <a:bodyPr/>
          <a:lstStyle/>
          <a:p>
            <a:r>
              <a:rPr lang="en-US" dirty="0"/>
              <a:t>Category 4</a:t>
            </a:r>
          </a:p>
        </p:txBody>
      </p:sp>
    </p:spTree>
    <p:extLst>
      <p:ext uri="{BB962C8B-B14F-4D97-AF65-F5344CB8AC3E}">
        <p14:creationId xmlns:p14="http://schemas.microsoft.com/office/powerpoint/2010/main" val="11624074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pPr marL="514350" indent="-514350">
              <a:buAutoNum type="arabicPeriod"/>
            </a:pPr>
            <a:r>
              <a:rPr lang="en-US" dirty="0"/>
              <a:t>Eruption of Mount </a:t>
            </a:r>
            <a:r>
              <a:rPr lang="en-US" dirty="0" err="1"/>
              <a:t>Tambora</a:t>
            </a:r>
            <a:r>
              <a:rPr lang="en-US" dirty="0"/>
              <a:t> and the “year without a summer” that followed </a:t>
            </a:r>
          </a:p>
          <a:p>
            <a:pPr marL="514350" indent="-514350">
              <a:buAutoNum type="arabicPeriod"/>
            </a:pPr>
            <a:r>
              <a:rPr lang="en-US" dirty="0"/>
              <a:t>The bad weather, resulting in ghost stories at Lord Byron’s summer house in Switzerland </a:t>
            </a:r>
          </a:p>
          <a:p>
            <a:pPr marL="514350" indent="-514350">
              <a:buAutoNum type="arabicPeriod"/>
            </a:pPr>
            <a:r>
              <a:rPr lang="en-US" dirty="0"/>
              <a:t>A nightmare </a:t>
            </a:r>
          </a:p>
          <a:p>
            <a:pPr marL="514350" indent="-514350">
              <a:buAutoNum type="arabicPeriod"/>
            </a:pPr>
            <a:r>
              <a:rPr lang="en-US" dirty="0"/>
              <a:t>The experimentation on the frog with electrical currents </a:t>
            </a:r>
          </a:p>
          <a:p>
            <a:pPr marL="514350" indent="-514350">
              <a:buAutoNum type="arabicPeriod"/>
            </a:pPr>
            <a:r>
              <a:rPr lang="en-US" dirty="0"/>
              <a:t>The loss of her own mother</a:t>
            </a:r>
          </a:p>
          <a:p>
            <a:pPr marL="514350" indent="-514350">
              <a:buAutoNum type="arabicPeriod"/>
            </a:pPr>
            <a:r>
              <a:rPr lang="en-US" dirty="0"/>
              <a:t>Depression over the loss of her children</a:t>
            </a:r>
          </a:p>
        </p:txBody>
      </p:sp>
      <p:sp>
        <p:nvSpPr>
          <p:cNvPr id="18" name="Text Placeholder 17"/>
          <p:cNvSpPr>
            <a:spLocks noGrp="1"/>
          </p:cNvSpPr>
          <p:nvPr>
            <p:ph type="body" sz="quarter" idx="16"/>
          </p:nvPr>
        </p:nvSpPr>
        <p:spPr/>
        <p:txBody>
          <a:bodyPr/>
          <a:lstStyle/>
          <a:p>
            <a:r>
              <a:rPr lang="en-US"/>
              <a:t>40</a:t>
            </a:r>
            <a:endParaRPr lang="en-US" dirty="0"/>
          </a:p>
        </p:txBody>
      </p:sp>
      <p:sp>
        <p:nvSpPr>
          <p:cNvPr id="4" name="Title 3"/>
          <p:cNvSpPr>
            <a:spLocks noGrp="1"/>
          </p:cNvSpPr>
          <p:nvPr>
            <p:ph type="title"/>
          </p:nvPr>
        </p:nvSpPr>
        <p:spPr/>
        <p:txBody>
          <a:bodyPr/>
          <a:lstStyle/>
          <a:p>
            <a:r>
              <a:rPr lang="en-US" dirty="0"/>
              <a:t>Category 4</a:t>
            </a:r>
          </a:p>
        </p:txBody>
      </p:sp>
    </p:spTree>
    <p:extLst>
      <p:ext uri="{BB962C8B-B14F-4D97-AF65-F5344CB8AC3E}">
        <p14:creationId xmlns:p14="http://schemas.microsoft.com/office/powerpoint/2010/main" val="324461093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The Monster/Creature learns to read by using three key texts. Name two of the authors or titles. </a:t>
            </a:r>
          </a:p>
        </p:txBody>
      </p:sp>
      <p:sp>
        <p:nvSpPr>
          <p:cNvPr id="18" name="Text Placeholder 17"/>
          <p:cNvSpPr>
            <a:spLocks noGrp="1"/>
          </p:cNvSpPr>
          <p:nvPr>
            <p:ph type="body" sz="quarter" idx="16"/>
          </p:nvPr>
        </p:nvSpPr>
        <p:spPr/>
        <p:txBody>
          <a:bodyPr/>
          <a:lstStyle/>
          <a:p>
            <a:r>
              <a:rPr lang="en-US"/>
              <a:t>50</a:t>
            </a:r>
            <a:endParaRPr lang="en-US" dirty="0"/>
          </a:p>
        </p:txBody>
      </p:sp>
      <p:sp>
        <p:nvSpPr>
          <p:cNvPr id="4" name="Title 3"/>
          <p:cNvSpPr>
            <a:spLocks noGrp="1"/>
          </p:cNvSpPr>
          <p:nvPr>
            <p:ph type="title"/>
          </p:nvPr>
        </p:nvSpPr>
        <p:spPr/>
        <p:txBody>
          <a:bodyPr/>
          <a:lstStyle/>
          <a:p>
            <a:r>
              <a:rPr lang="en-US" dirty="0"/>
              <a:t>Category 4</a:t>
            </a:r>
          </a:p>
        </p:txBody>
      </p:sp>
    </p:spTree>
    <p:extLst>
      <p:ext uri="{BB962C8B-B14F-4D97-AF65-F5344CB8AC3E}">
        <p14:creationId xmlns:p14="http://schemas.microsoft.com/office/powerpoint/2010/main" val="28065628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Key Texts include: John Milton’s </a:t>
            </a:r>
            <a:r>
              <a:rPr lang="en-US" i="1" dirty="0"/>
              <a:t>Paradise Lost</a:t>
            </a:r>
            <a:r>
              <a:rPr lang="en-US" dirty="0"/>
              <a:t>, </a:t>
            </a:r>
            <a:r>
              <a:rPr lang="en-US" i="1" dirty="0"/>
              <a:t>Plutarch’s Lives</a:t>
            </a:r>
            <a:r>
              <a:rPr lang="en-US" dirty="0"/>
              <a:t>, and Goethe’s </a:t>
            </a:r>
            <a:r>
              <a:rPr lang="en-US" i="1" dirty="0"/>
              <a:t>The Sorrows of Young Werther </a:t>
            </a:r>
          </a:p>
          <a:p>
            <a:endParaRPr lang="en-US" dirty="0"/>
          </a:p>
        </p:txBody>
      </p:sp>
      <p:sp>
        <p:nvSpPr>
          <p:cNvPr id="18" name="Text Placeholder 17"/>
          <p:cNvSpPr>
            <a:spLocks noGrp="1"/>
          </p:cNvSpPr>
          <p:nvPr>
            <p:ph type="body" sz="quarter" idx="16"/>
          </p:nvPr>
        </p:nvSpPr>
        <p:spPr/>
        <p:txBody>
          <a:bodyPr/>
          <a:lstStyle/>
          <a:p>
            <a:r>
              <a:rPr lang="en-US"/>
              <a:t>50</a:t>
            </a:r>
            <a:endParaRPr lang="en-US" dirty="0"/>
          </a:p>
        </p:txBody>
      </p:sp>
      <p:sp>
        <p:nvSpPr>
          <p:cNvPr id="4" name="Title 3"/>
          <p:cNvSpPr>
            <a:spLocks noGrp="1"/>
          </p:cNvSpPr>
          <p:nvPr>
            <p:ph type="title"/>
          </p:nvPr>
        </p:nvSpPr>
        <p:spPr/>
        <p:txBody>
          <a:bodyPr/>
          <a:lstStyle/>
          <a:p>
            <a:r>
              <a:rPr lang="en-US" dirty="0"/>
              <a:t>Category 4</a:t>
            </a:r>
          </a:p>
        </p:txBody>
      </p:sp>
    </p:spTree>
    <p:extLst>
      <p:ext uri="{BB962C8B-B14F-4D97-AF65-F5344CB8AC3E}">
        <p14:creationId xmlns:p14="http://schemas.microsoft.com/office/powerpoint/2010/main" val="46692181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Category 5 questions follow</a:t>
            </a:r>
            <a:endParaRPr lang="en-US" dirty="0"/>
          </a:p>
        </p:txBody>
      </p:sp>
    </p:spTree>
    <p:extLst>
      <p:ext uri="{BB962C8B-B14F-4D97-AF65-F5344CB8AC3E}">
        <p14:creationId xmlns:p14="http://schemas.microsoft.com/office/powerpoint/2010/main" val="116102593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How much is a plate of peas?” he asked. </a:t>
            </a:r>
          </a:p>
          <a:p>
            <a:endParaRPr lang="en-US" dirty="0"/>
          </a:p>
          <a:p>
            <a:r>
              <a:rPr lang="en-US" dirty="0"/>
              <a:t>Name the character and the story. </a:t>
            </a:r>
          </a:p>
        </p:txBody>
      </p:sp>
      <p:sp>
        <p:nvSpPr>
          <p:cNvPr id="18" name="Text Placeholder 17"/>
          <p:cNvSpPr>
            <a:spLocks noGrp="1"/>
          </p:cNvSpPr>
          <p:nvPr>
            <p:ph type="body" sz="quarter" idx="16"/>
          </p:nvPr>
        </p:nvSpPr>
        <p:spPr/>
        <p:txBody>
          <a:bodyPr/>
          <a:lstStyle/>
          <a:p>
            <a:r>
              <a:rPr lang="en-US"/>
              <a:t>10</a:t>
            </a:r>
            <a:endParaRPr lang="en-US" dirty="0"/>
          </a:p>
        </p:txBody>
      </p:sp>
      <p:sp>
        <p:nvSpPr>
          <p:cNvPr id="4" name="Title 3"/>
          <p:cNvSpPr>
            <a:spLocks noGrp="1"/>
          </p:cNvSpPr>
          <p:nvPr>
            <p:ph type="title"/>
          </p:nvPr>
        </p:nvSpPr>
        <p:spPr/>
        <p:txBody>
          <a:bodyPr/>
          <a:lstStyle/>
          <a:p>
            <a:r>
              <a:rPr lang="en-US" dirty="0"/>
              <a:t>Category 5</a:t>
            </a:r>
          </a:p>
        </p:txBody>
      </p:sp>
    </p:spTree>
    <p:extLst>
      <p:ext uri="{BB962C8B-B14F-4D97-AF65-F5344CB8AC3E}">
        <p14:creationId xmlns:p14="http://schemas.microsoft.com/office/powerpoint/2010/main" val="4607006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Lenehan in “Two Gallants” </a:t>
            </a:r>
          </a:p>
          <a:p>
            <a:endParaRPr lang="en-US" dirty="0"/>
          </a:p>
          <a:p>
            <a:r>
              <a:rPr lang="en-US" dirty="0"/>
              <a:t>He was hungry for, except some biscuits which he had asked two grudging curates to bring him, he had eaten nothing since breakfast-time. He sat down at an uncovered wooden table opposite two work-girls and a mechanic. A slatternly girl waited on him. </a:t>
            </a:r>
          </a:p>
          <a:p>
            <a:r>
              <a:rPr lang="en-US" dirty="0"/>
              <a:t>“How much is a plate of peas?” he asked. </a:t>
            </a:r>
          </a:p>
          <a:p>
            <a:r>
              <a:rPr lang="en-US" dirty="0"/>
              <a:t>“Three halfpence, sir,” said the girl. </a:t>
            </a:r>
          </a:p>
          <a:p>
            <a:r>
              <a:rPr lang="en-US" dirty="0"/>
              <a:t>“Bring me a plate of peas,” he said, “and a bottle of ginger beer.” </a:t>
            </a:r>
          </a:p>
          <a:p>
            <a:endParaRPr lang="en-US" dirty="0"/>
          </a:p>
        </p:txBody>
      </p:sp>
      <p:sp>
        <p:nvSpPr>
          <p:cNvPr id="18" name="Text Placeholder 17"/>
          <p:cNvSpPr>
            <a:spLocks noGrp="1"/>
          </p:cNvSpPr>
          <p:nvPr>
            <p:ph type="body" sz="quarter" idx="16"/>
          </p:nvPr>
        </p:nvSpPr>
        <p:spPr/>
        <p:txBody>
          <a:bodyPr/>
          <a:lstStyle/>
          <a:p>
            <a:r>
              <a:rPr lang="en-US"/>
              <a:t>10</a:t>
            </a:r>
            <a:endParaRPr lang="en-US" dirty="0"/>
          </a:p>
        </p:txBody>
      </p:sp>
      <p:sp>
        <p:nvSpPr>
          <p:cNvPr id="4" name="Title 3"/>
          <p:cNvSpPr>
            <a:spLocks noGrp="1"/>
          </p:cNvSpPr>
          <p:nvPr>
            <p:ph type="title"/>
          </p:nvPr>
        </p:nvSpPr>
        <p:spPr/>
        <p:txBody>
          <a:bodyPr/>
          <a:lstStyle/>
          <a:p>
            <a:r>
              <a:rPr lang="en-US" dirty="0"/>
              <a:t>Category 5</a:t>
            </a:r>
          </a:p>
        </p:txBody>
      </p:sp>
    </p:spTree>
    <p:extLst>
      <p:ext uri="{BB962C8B-B14F-4D97-AF65-F5344CB8AC3E}">
        <p14:creationId xmlns:p14="http://schemas.microsoft.com/office/powerpoint/2010/main" val="31189326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Who was beheaded in 1649? </a:t>
            </a:r>
          </a:p>
        </p:txBody>
      </p:sp>
      <p:sp>
        <p:nvSpPr>
          <p:cNvPr id="18" name="Text Placeholder 17"/>
          <p:cNvSpPr>
            <a:spLocks noGrp="1"/>
          </p:cNvSpPr>
          <p:nvPr>
            <p:ph type="body" sz="quarter" idx="16"/>
          </p:nvPr>
        </p:nvSpPr>
        <p:spPr/>
        <p:txBody>
          <a:bodyPr/>
          <a:lstStyle/>
          <a:p>
            <a:r>
              <a:rPr lang="en-US"/>
              <a:t>20</a:t>
            </a:r>
            <a:endParaRPr lang="en-US" dirty="0"/>
          </a:p>
        </p:txBody>
      </p:sp>
      <p:sp>
        <p:nvSpPr>
          <p:cNvPr id="4" name="Title 3"/>
          <p:cNvSpPr>
            <a:spLocks noGrp="1"/>
          </p:cNvSpPr>
          <p:nvPr>
            <p:ph type="title"/>
          </p:nvPr>
        </p:nvSpPr>
        <p:spPr/>
        <p:txBody>
          <a:bodyPr/>
          <a:lstStyle/>
          <a:p>
            <a:r>
              <a:rPr lang="en-US" dirty="0"/>
              <a:t>Category 5</a:t>
            </a:r>
          </a:p>
        </p:txBody>
      </p:sp>
    </p:spTree>
    <p:extLst>
      <p:ext uri="{BB962C8B-B14F-4D97-AF65-F5344CB8AC3E}">
        <p14:creationId xmlns:p14="http://schemas.microsoft.com/office/powerpoint/2010/main" val="138271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This term means  “a sudden and striking realization” (and something we see occurring throughout Joyce’s short story collection, </a:t>
            </a:r>
            <a:r>
              <a:rPr lang="en-US" i="1" dirty="0"/>
              <a:t>Dubliners</a:t>
            </a:r>
            <a:r>
              <a:rPr lang="en-US" dirty="0"/>
              <a:t>.) </a:t>
            </a:r>
          </a:p>
        </p:txBody>
      </p:sp>
      <p:sp>
        <p:nvSpPr>
          <p:cNvPr id="18" name="Text Placeholder 17"/>
          <p:cNvSpPr>
            <a:spLocks noGrp="1"/>
          </p:cNvSpPr>
          <p:nvPr>
            <p:ph type="body" sz="quarter" idx="16"/>
          </p:nvPr>
        </p:nvSpPr>
        <p:spPr/>
        <p:txBody>
          <a:bodyPr/>
          <a:lstStyle/>
          <a:p>
            <a:r>
              <a:rPr lang="en-US"/>
              <a:t>20</a:t>
            </a:r>
            <a:endParaRPr lang="en-US" dirty="0"/>
          </a:p>
        </p:txBody>
      </p:sp>
      <p:sp>
        <p:nvSpPr>
          <p:cNvPr id="4" name="Title 3"/>
          <p:cNvSpPr>
            <a:spLocks noGrp="1"/>
          </p:cNvSpPr>
          <p:nvPr>
            <p:ph type="title"/>
          </p:nvPr>
        </p:nvSpPr>
        <p:spPr/>
        <p:txBody>
          <a:bodyPr/>
          <a:lstStyle/>
          <a:p>
            <a:r>
              <a:rPr lang="en-US" dirty="0"/>
              <a:t>Category 1</a:t>
            </a:r>
          </a:p>
        </p:txBody>
      </p:sp>
    </p:spTree>
    <p:extLst>
      <p:ext uri="{BB962C8B-B14F-4D97-AF65-F5344CB8AC3E}">
        <p14:creationId xmlns:p14="http://schemas.microsoft.com/office/powerpoint/2010/main" val="75839859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King Charles I</a:t>
            </a:r>
          </a:p>
          <a:p>
            <a:endParaRPr lang="en-US" dirty="0"/>
          </a:p>
          <a:p>
            <a:r>
              <a:rPr lang="en-US" dirty="0"/>
              <a:t>(his son Charles II was restored to the throne in 1660 after ten years without a king) </a:t>
            </a:r>
          </a:p>
        </p:txBody>
      </p:sp>
      <p:sp>
        <p:nvSpPr>
          <p:cNvPr id="18" name="Text Placeholder 17"/>
          <p:cNvSpPr>
            <a:spLocks noGrp="1"/>
          </p:cNvSpPr>
          <p:nvPr>
            <p:ph type="body" sz="quarter" idx="16"/>
          </p:nvPr>
        </p:nvSpPr>
        <p:spPr/>
        <p:txBody>
          <a:bodyPr/>
          <a:lstStyle/>
          <a:p>
            <a:r>
              <a:rPr lang="en-US"/>
              <a:t>20</a:t>
            </a:r>
            <a:endParaRPr lang="en-US" dirty="0"/>
          </a:p>
        </p:txBody>
      </p:sp>
      <p:sp>
        <p:nvSpPr>
          <p:cNvPr id="4" name="Title 3"/>
          <p:cNvSpPr>
            <a:spLocks noGrp="1"/>
          </p:cNvSpPr>
          <p:nvPr>
            <p:ph type="title"/>
          </p:nvPr>
        </p:nvSpPr>
        <p:spPr/>
        <p:txBody>
          <a:bodyPr/>
          <a:lstStyle/>
          <a:p>
            <a:r>
              <a:rPr lang="en-US" dirty="0"/>
              <a:t>Category 5</a:t>
            </a:r>
          </a:p>
        </p:txBody>
      </p:sp>
    </p:spTree>
    <p:extLst>
      <p:ext uri="{BB962C8B-B14F-4D97-AF65-F5344CB8AC3E}">
        <p14:creationId xmlns:p14="http://schemas.microsoft.com/office/powerpoint/2010/main" val="385462434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Both Victor and the Monster are self-taught men in terms of how they educate themselves. What is the term for a self-educated person/one who teaches oneself? </a:t>
            </a:r>
          </a:p>
        </p:txBody>
      </p:sp>
      <p:sp>
        <p:nvSpPr>
          <p:cNvPr id="18" name="Text Placeholder 17"/>
          <p:cNvSpPr>
            <a:spLocks noGrp="1"/>
          </p:cNvSpPr>
          <p:nvPr>
            <p:ph type="body" sz="quarter" idx="16"/>
          </p:nvPr>
        </p:nvSpPr>
        <p:spPr/>
        <p:txBody>
          <a:bodyPr/>
          <a:lstStyle/>
          <a:p>
            <a:r>
              <a:rPr lang="en-US"/>
              <a:t>30</a:t>
            </a:r>
            <a:endParaRPr lang="en-US" dirty="0"/>
          </a:p>
        </p:txBody>
      </p:sp>
      <p:sp>
        <p:nvSpPr>
          <p:cNvPr id="4" name="Title 3"/>
          <p:cNvSpPr>
            <a:spLocks noGrp="1"/>
          </p:cNvSpPr>
          <p:nvPr>
            <p:ph type="title"/>
          </p:nvPr>
        </p:nvSpPr>
        <p:spPr/>
        <p:txBody>
          <a:bodyPr/>
          <a:lstStyle/>
          <a:p>
            <a:r>
              <a:rPr lang="en-US" dirty="0"/>
              <a:t>Category 5</a:t>
            </a:r>
          </a:p>
        </p:txBody>
      </p:sp>
    </p:spTree>
    <p:extLst>
      <p:ext uri="{BB962C8B-B14F-4D97-AF65-F5344CB8AC3E}">
        <p14:creationId xmlns:p14="http://schemas.microsoft.com/office/powerpoint/2010/main" val="18634312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Autodidact(auto=self in Greek/didact=teaching in Greek)</a:t>
            </a:r>
          </a:p>
          <a:p>
            <a:endParaRPr lang="en-US" i="1" dirty="0"/>
          </a:p>
          <a:p>
            <a:r>
              <a:rPr lang="en-US" i="1" dirty="0"/>
              <a:t>“Frankenstein</a:t>
            </a:r>
            <a:r>
              <a:rPr lang="en-US" dirty="0"/>
              <a:t> is, among other things, a novel about two educations or, rather, </a:t>
            </a:r>
            <a:r>
              <a:rPr lang="en-US" i="1" dirty="0" err="1"/>
              <a:t>miseducations</a:t>
            </a:r>
            <a:r>
              <a:rPr lang="en-US" dirty="0"/>
              <a:t>, Victor’s and the Monster’s…Victor…is a sort of autodidact—willfully so, because he chooses isolation. In contrast, the Monster is perforce an autodidact…Victor’s education is upper-class, indulgent, liberal… “(469)</a:t>
            </a:r>
          </a:p>
          <a:p>
            <a:endParaRPr lang="en-US" dirty="0"/>
          </a:p>
        </p:txBody>
      </p:sp>
      <p:sp>
        <p:nvSpPr>
          <p:cNvPr id="18" name="Text Placeholder 17"/>
          <p:cNvSpPr>
            <a:spLocks noGrp="1"/>
          </p:cNvSpPr>
          <p:nvPr>
            <p:ph type="body" sz="quarter" idx="16"/>
          </p:nvPr>
        </p:nvSpPr>
        <p:spPr/>
        <p:txBody>
          <a:bodyPr/>
          <a:lstStyle/>
          <a:p>
            <a:r>
              <a:rPr lang="en-US"/>
              <a:t>30</a:t>
            </a:r>
            <a:endParaRPr lang="en-US" dirty="0"/>
          </a:p>
        </p:txBody>
      </p:sp>
      <p:sp>
        <p:nvSpPr>
          <p:cNvPr id="4" name="Title 3"/>
          <p:cNvSpPr>
            <a:spLocks noGrp="1"/>
          </p:cNvSpPr>
          <p:nvPr>
            <p:ph type="title"/>
          </p:nvPr>
        </p:nvSpPr>
        <p:spPr/>
        <p:txBody>
          <a:bodyPr/>
          <a:lstStyle/>
          <a:p>
            <a:r>
              <a:rPr lang="en-US" dirty="0"/>
              <a:t>Category 5</a:t>
            </a:r>
          </a:p>
        </p:txBody>
      </p:sp>
    </p:spTree>
    <p:extLst>
      <p:ext uri="{BB962C8B-B14F-4D97-AF65-F5344CB8AC3E}">
        <p14:creationId xmlns:p14="http://schemas.microsoft.com/office/powerpoint/2010/main" val="20607916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Shelley connects Frankenstein to a Greek mythical character, Prometheus, in her subtitle. What did he do and how was he punished for his actions? </a:t>
            </a:r>
          </a:p>
        </p:txBody>
      </p:sp>
      <p:sp>
        <p:nvSpPr>
          <p:cNvPr id="18" name="Text Placeholder 17"/>
          <p:cNvSpPr>
            <a:spLocks noGrp="1"/>
          </p:cNvSpPr>
          <p:nvPr>
            <p:ph type="body" sz="quarter" idx="16"/>
          </p:nvPr>
        </p:nvSpPr>
        <p:spPr/>
        <p:txBody>
          <a:bodyPr/>
          <a:lstStyle/>
          <a:p>
            <a:r>
              <a:rPr lang="en-US"/>
              <a:t>40</a:t>
            </a:r>
            <a:endParaRPr lang="en-US" dirty="0"/>
          </a:p>
        </p:txBody>
      </p:sp>
      <p:sp>
        <p:nvSpPr>
          <p:cNvPr id="4" name="Title 3"/>
          <p:cNvSpPr>
            <a:spLocks noGrp="1"/>
          </p:cNvSpPr>
          <p:nvPr>
            <p:ph type="title"/>
          </p:nvPr>
        </p:nvSpPr>
        <p:spPr/>
        <p:txBody>
          <a:bodyPr/>
          <a:lstStyle/>
          <a:p>
            <a:r>
              <a:rPr lang="en-US" dirty="0"/>
              <a:t>Category 5</a:t>
            </a:r>
          </a:p>
        </p:txBody>
      </p:sp>
    </p:spTree>
    <p:extLst>
      <p:ext uri="{BB962C8B-B14F-4D97-AF65-F5344CB8AC3E}">
        <p14:creationId xmlns:p14="http://schemas.microsoft.com/office/powerpoint/2010/main" val="240152315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endParaRPr lang="en-US" dirty="0"/>
          </a:p>
          <a:p>
            <a:r>
              <a:rPr lang="en-US" dirty="0"/>
              <a:t>Zeus had refused fire to humans and Prometheus snuck behind his back and gave it to them (he was a trickster god)</a:t>
            </a:r>
          </a:p>
          <a:p>
            <a:endParaRPr lang="en-US" dirty="0"/>
          </a:p>
          <a:p>
            <a:endParaRPr lang="en-US" dirty="0"/>
          </a:p>
          <a:p>
            <a:r>
              <a:rPr lang="en-US" dirty="0"/>
              <a:t>Zeus punished Prometheus in a terrible way: he was chained to a rock and an eagle would eat his liver during the day. It would grow back in the night and the eagle would come back and eat the liver again. Every day, forever until eventually Hercules saved Prometheus from this torture. </a:t>
            </a:r>
          </a:p>
          <a:p>
            <a:endParaRPr lang="en-US" dirty="0"/>
          </a:p>
        </p:txBody>
      </p:sp>
      <p:sp>
        <p:nvSpPr>
          <p:cNvPr id="18" name="Text Placeholder 17"/>
          <p:cNvSpPr>
            <a:spLocks noGrp="1"/>
          </p:cNvSpPr>
          <p:nvPr>
            <p:ph type="body" sz="quarter" idx="16"/>
          </p:nvPr>
        </p:nvSpPr>
        <p:spPr/>
        <p:txBody>
          <a:bodyPr/>
          <a:lstStyle/>
          <a:p>
            <a:r>
              <a:rPr lang="en-US"/>
              <a:t>40</a:t>
            </a:r>
            <a:endParaRPr lang="en-US" dirty="0"/>
          </a:p>
        </p:txBody>
      </p:sp>
      <p:sp>
        <p:nvSpPr>
          <p:cNvPr id="4" name="Title 3"/>
          <p:cNvSpPr>
            <a:spLocks noGrp="1"/>
          </p:cNvSpPr>
          <p:nvPr>
            <p:ph type="title"/>
          </p:nvPr>
        </p:nvSpPr>
        <p:spPr/>
        <p:txBody>
          <a:bodyPr/>
          <a:lstStyle/>
          <a:p>
            <a:r>
              <a:rPr lang="en-US" dirty="0"/>
              <a:t>Category 5</a:t>
            </a:r>
          </a:p>
        </p:txBody>
      </p:sp>
    </p:spTree>
    <p:extLst>
      <p:ext uri="{BB962C8B-B14F-4D97-AF65-F5344CB8AC3E}">
        <p14:creationId xmlns:p14="http://schemas.microsoft.com/office/powerpoint/2010/main" val="44021471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Next week, we’ll be reading poetry from Mary Shelley’s husband, Percy Shelley; how did her young Romanticist husband die?</a:t>
            </a:r>
          </a:p>
        </p:txBody>
      </p:sp>
      <p:sp>
        <p:nvSpPr>
          <p:cNvPr id="18" name="Text Placeholder 17"/>
          <p:cNvSpPr>
            <a:spLocks noGrp="1"/>
          </p:cNvSpPr>
          <p:nvPr>
            <p:ph type="body" sz="quarter" idx="16"/>
          </p:nvPr>
        </p:nvSpPr>
        <p:spPr/>
        <p:txBody>
          <a:bodyPr/>
          <a:lstStyle/>
          <a:p>
            <a:r>
              <a:rPr lang="en-US"/>
              <a:t>50</a:t>
            </a:r>
            <a:endParaRPr lang="en-US" dirty="0"/>
          </a:p>
        </p:txBody>
      </p:sp>
      <p:sp>
        <p:nvSpPr>
          <p:cNvPr id="4" name="Title 3"/>
          <p:cNvSpPr>
            <a:spLocks noGrp="1"/>
          </p:cNvSpPr>
          <p:nvPr>
            <p:ph type="title"/>
          </p:nvPr>
        </p:nvSpPr>
        <p:spPr/>
        <p:txBody>
          <a:bodyPr/>
          <a:lstStyle/>
          <a:p>
            <a:r>
              <a:rPr lang="en-US" dirty="0"/>
              <a:t>Category 5</a:t>
            </a:r>
          </a:p>
        </p:txBody>
      </p:sp>
    </p:spTree>
    <p:extLst>
      <p:ext uri="{BB962C8B-B14F-4D97-AF65-F5344CB8AC3E}">
        <p14:creationId xmlns:p14="http://schemas.microsoft.com/office/powerpoint/2010/main" val="9786992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1878255" y="1873957"/>
            <a:ext cx="8885530" cy="2001892"/>
          </a:xfrm>
        </p:spPr>
        <p:txBody>
          <a:bodyPr/>
          <a:lstStyle/>
          <a:p>
            <a:r>
              <a:rPr lang="en-US" dirty="0"/>
              <a:t>Drowning </a:t>
            </a:r>
          </a:p>
        </p:txBody>
      </p:sp>
      <p:sp>
        <p:nvSpPr>
          <p:cNvPr id="18" name="Text Placeholder 17"/>
          <p:cNvSpPr>
            <a:spLocks noGrp="1"/>
          </p:cNvSpPr>
          <p:nvPr>
            <p:ph type="body" sz="quarter" idx="16"/>
          </p:nvPr>
        </p:nvSpPr>
        <p:spPr/>
        <p:txBody>
          <a:bodyPr/>
          <a:lstStyle/>
          <a:p>
            <a:r>
              <a:rPr lang="en-US" dirty="0"/>
              <a:t>50</a:t>
            </a:r>
          </a:p>
        </p:txBody>
      </p:sp>
      <p:sp>
        <p:nvSpPr>
          <p:cNvPr id="4" name="Title 3"/>
          <p:cNvSpPr>
            <a:spLocks noGrp="1"/>
          </p:cNvSpPr>
          <p:nvPr>
            <p:ph type="title"/>
          </p:nvPr>
        </p:nvSpPr>
        <p:spPr/>
        <p:txBody>
          <a:bodyPr/>
          <a:lstStyle/>
          <a:p>
            <a:r>
              <a:rPr lang="en-US" dirty="0"/>
              <a:t>Category 5</a:t>
            </a:r>
          </a:p>
        </p:txBody>
      </p:sp>
    </p:spTree>
    <p:extLst>
      <p:ext uri="{BB962C8B-B14F-4D97-AF65-F5344CB8AC3E}">
        <p14:creationId xmlns:p14="http://schemas.microsoft.com/office/powerpoint/2010/main" val="380524244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An “epiphany” is a sudden and striking realization. An example would be when the boy realizes the “vanity” of his efforts to buy the girl a gift from “</a:t>
            </a:r>
            <a:r>
              <a:rPr lang="en-US" dirty="0" err="1"/>
              <a:t>Araby</a:t>
            </a:r>
            <a:r>
              <a:rPr lang="en-US" dirty="0"/>
              <a:t>”. </a:t>
            </a:r>
          </a:p>
        </p:txBody>
      </p:sp>
      <p:sp>
        <p:nvSpPr>
          <p:cNvPr id="18" name="Text Placeholder 17"/>
          <p:cNvSpPr>
            <a:spLocks noGrp="1"/>
          </p:cNvSpPr>
          <p:nvPr>
            <p:ph type="body" sz="quarter" idx="16"/>
          </p:nvPr>
        </p:nvSpPr>
        <p:spPr/>
        <p:txBody>
          <a:bodyPr/>
          <a:lstStyle/>
          <a:p>
            <a:r>
              <a:rPr lang="en-US"/>
              <a:t>20</a:t>
            </a:r>
            <a:endParaRPr lang="en-US" dirty="0"/>
          </a:p>
        </p:txBody>
      </p:sp>
      <p:sp>
        <p:nvSpPr>
          <p:cNvPr id="4" name="Title 3"/>
          <p:cNvSpPr>
            <a:spLocks noGrp="1"/>
          </p:cNvSpPr>
          <p:nvPr>
            <p:ph type="title"/>
          </p:nvPr>
        </p:nvSpPr>
        <p:spPr/>
        <p:txBody>
          <a:bodyPr/>
          <a:lstStyle/>
          <a:p>
            <a:r>
              <a:rPr lang="en-US" dirty="0"/>
              <a:t>Category 1</a:t>
            </a:r>
          </a:p>
        </p:txBody>
      </p:sp>
    </p:spTree>
    <p:extLst>
      <p:ext uri="{BB962C8B-B14F-4D97-AF65-F5344CB8AC3E}">
        <p14:creationId xmlns:p14="http://schemas.microsoft.com/office/powerpoint/2010/main" val="29067513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What two colors are associated consistently with Mangan’s sister? </a:t>
            </a:r>
          </a:p>
        </p:txBody>
      </p:sp>
      <p:sp>
        <p:nvSpPr>
          <p:cNvPr id="18" name="Text Placeholder 17"/>
          <p:cNvSpPr>
            <a:spLocks noGrp="1"/>
          </p:cNvSpPr>
          <p:nvPr>
            <p:ph type="body" sz="quarter" idx="16"/>
          </p:nvPr>
        </p:nvSpPr>
        <p:spPr/>
        <p:txBody>
          <a:bodyPr/>
          <a:lstStyle/>
          <a:p>
            <a:r>
              <a:rPr lang="en-US"/>
              <a:t>30</a:t>
            </a:r>
            <a:endParaRPr lang="en-US" dirty="0"/>
          </a:p>
        </p:txBody>
      </p:sp>
      <p:sp>
        <p:nvSpPr>
          <p:cNvPr id="4" name="Title 3"/>
          <p:cNvSpPr>
            <a:spLocks noGrp="1"/>
          </p:cNvSpPr>
          <p:nvPr>
            <p:ph type="title"/>
          </p:nvPr>
        </p:nvSpPr>
        <p:spPr/>
        <p:txBody>
          <a:bodyPr/>
          <a:lstStyle/>
          <a:p>
            <a:r>
              <a:rPr lang="en-US" dirty="0"/>
              <a:t>Category 1</a:t>
            </a:r>
          </a:p>
        </p:txBody>
      </p:sp>
    </p:spTree>
    <p:extLst>
      <p:ext uri="{BB962C8B-B14F-4D97-AF65-F5344CB8AC3E}">
        <p14:creationId xmlns:p14="http://schemas.microsoft.com/office/powerpoint/2010/main" val="1210928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Silver and brown. She wears a silver bracelet and is described as a brown figure. </a:t>
            </a:r>
          </a:p>
        </p:txBody>
      </p:sp>
      <p:sp>
        <p:nvSpPr>
          <p:cNvPr id="18" name="Text Placeholder 17"/>
          <p:cNvSpPr>
            <a:spLocks noGrp="1"/>
          </p:cNvSpPr>
          <p:nvPr>
            <p:ph type="body" sz="quarter" idx="16"/>
          </p:nvPr>
        </p:nvSpPr>
        <p:spPr/>
        <p:txBody>
          <a:bodyPr/>
          <a:lstStyle/>
          <a:p>
            <a:r>
              <a:rPr lang="en-US"/>
              <a:t>30</a:t>
            </a:r>
            <a:endParaRPr lang="en-US" dirty="0"/>
          </a:p>
        </p:txBody>
      </p:sp>
      <p:sp>
        <p:nvSpPr>
          <p:cNvPr id="4" name="Title 3"/>
          <p:cNvSpPr>
            <a:spLocks noGrp="1"/>
          </p:cNvSpPr>
          <p:nvPr>
            <p:ph type="title"/>
          </p:nvPr>
        </p:nvSpPr>
        <p:spPr/>
        <p:txBody>
          <a:bodyPr/>
          <a:lstStyle/>
          <a:p>
            <a:r>
              <a:rPr lang="en-US" dirty="0"/>
              <a:t>Category 1</a:t>
            </a:r>
          </a:p>
        </p:txBody>
      </p:sp>
    </p:spTree>
    <p:extLst>
      <p:ext uri="{BB962C8B-B14F-4D97-AF65-F5344CB8AC3E}">
        <p14:creationId xmlns:p14="http://schemas.microsoft.com/office/powerpoint/2010/main" val="170061791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This symbolic object from Arthurian legend is imagined by the boy in “</a:t>
            </a:r>
            <a:r>
              <a:rPr lang="en-US" dirty="0" err="1"/>
              <a:t>Araby</a:t>
            </a:r>
            <a:r>
              <a:rPr lang="en-US" dirty="0"/>
              <a:t>” when he thinks of  himself as a knight finding a gift for Mangan’s sister. It is known as the chalice used at “The Last Supper” by Jesus Christ and his disciples. </a:t>
            </a:r>
          </a:p>
        </p:txBody>
      </p:sp>
      <p:sp>
        <p:nvSpPr>
          <p:cNvPr id="18" name="Text Placeholder 17"/>
          <p:cNvSpPr>
            <a:spLocks noGrp="1"/>
          </p:cNvSpPr>
          <p:nvPr>
            <p:ph type="body" sz="quarter" idx="16"/>
          </p:nvPr>
        </p:nvSpPr>
        <p:spPr/>
        <p:txBody>
          <a:bodyPr/>
          <a:lstStyle/>
          <a:p>
            <a:r>
              <a:rPr lang="en-US"/>
              <a:t>40</a:t>
            </a:r>
            <a:endParaRPr lang="en-US" dirty="0"/>
          </a:p>
        </p:txBody>
      </p:sp>
      <p:sp>
        <p:nvSpPr>
          <p:cNvPr id="4" name="Title 3"/>
          <p:cNvSpPr>
            <a:spLocks noGrp="1"/>
          </p:cNvSpPr>
          <p:nvPr>
            <p:ph type="title"/>
          </p:nvPr>
        </p:nvSpPr>
        <p:spPr/>
        <p:txBody>
          <a:bodyPr/>
          <a:lstStyle/>
          <a:p>
            <a:r>
              <a:rPr lang="en-US" dirty="0"/>
              <a:t>Category 1</a:t>
            </a:r>
          </a:p>
        </p:txBody>
      </p:sp>
    </p:spTree>
    <p:extLst>
      <p:ext uri="{BB962C8B-B14F-4D97-AF65-F5344CB8AC3E}">
        <p14:creationId xmlns:p14="http://schemas.microsoft.com/office/powerpoint/2010/main" val="10920601"/>
      </p:ext>
    </p:extLst>
  </p:cSld>
  <p:clrMapOvr>
    <a:masterClrMapping/>
  </p:clrMapOvr>
</p:sld>
</file>

<file path=ppt/theme/theme1.xml><?xml version="1.0" encoding="utf-8"?>
<a:theme xmlns:a="http://schemas.openxmlformats.org/drawingml/2006/main" name="Game Board Colorful 16x9">
  <a:themeElements>
    <a:clrScheme name="Game Board Colorful">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FFFFFF"/>
      </a:hlink>
      <a:folHlink>
        <a:srgbClr val="65656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lumMod val="60000"/>
            <a:lumOff val="40000"/>
          </a:schemeClr>
        </a:solidFill>
        <a:ln>
          <a:solidFill>
            <a:schemeClr val="bg2">
              <a:lumMod val="60000"/>
              <a:lumOff val="40000"/>
            </a:schemeClr>
          </a:solidFill>
        </a:ln>
      </a:spPr>
      <a:bodyPr rtlCol="0" anchor="ctr"/>
      <a:lstStyle>
        <a:defPPr algn="ctr">
          <a:lnSpc>
            <a:spcPct val="90000"/>
          </a:lnSpc>
          <a:defRPr sz="2400" dirty="0" smtClean="0">
            <a:solidFill>
              <a:schemeClr val="bg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bg2">
              <a:lumMod val="60000"/>
              <a:lumOff val="4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400" dirty="0" err="1" smtClean="0"/>
        </a:defPPr>
      </a:lstStyle>
    </a:txDef>
  </a:objectDefaults>
  <a:extraClrSchemeLst/>
  <a:extLst>
    <a:ext uri="{05A4C25C-085E-4340-85A3-A5531E510DB2}">
      <thm15:themeFamily xmlns:thm15="http://schemas.microsoft.com/office/thememl/2012/main" name="GameBoardColorful_16x9.potx" id="{98C88DC9-98CC-4C0C-8A35-B3A047044276}" vid="{FD87E919-AD65-4324-B175-BCA884E59E92}"/>
    </a:ext>
  </a:extLst>
</a:theme>
</file>

<file path=ppt/theme/theme2.xml><?xml version="1.0" encoding="utf-8"?>
<a:theme xmlns:a="http://schemas.openxmlformats.org/drawingml/2006/main" name="Office Theme">
  <a:themeElements>
    <a:clrScheme name="Game Board Colorful">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FFFFFF"/>
      </a:hlink>
      <a:folHlink>
        <a:srgbClr val="65656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Game Board Colorful">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FFFFFF"/>
      </a:hlink>
      <a:folHlink>
        <a:srgbClr val="65656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763151B4-AA19-4907-9168-9B66268D5F1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Quiz show game (multicolor categories, widescreen)</Template>
  <TotalTime>0</TotalTime>
  <Words>1727</Words>
  <Application>Microsoft Office PowerPoint</Application>
  <PresentationFormat>Widescreen</PresentationFormat>
  <Paragraphs>224</Paragraphs>
  <Slides>56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56</vt:i4>
      </vt:variant>
    </vt:vector>
  </HeadingPairs>
  <TitlesOfParts>
    <vt:vector size="61" baseType="lpstr">
      <vt:lpstr>Arial</vt:lpstr>
      <vt:lpstr>Calibri</vt:lpstr>
      <vt:lpstr>Calibri Light</vt:lpstr>
      <vt:lpstr>Corbel</vt:lpstr>
      <vt:lpstr>Game Board Colorful 16x9</vt:lpstr>
      <vt:lpstr>PowerPoint Presentation</vt:lpstr>
      <vt:lpstr>Category 1 questions follow</vt:lpstr>
      <vt:lpstr>Category 1</vt:lpstr>
      <vt:lpstr>Category 1</vt:lpstr>
      <vt:lpstr>Category 1</vt:lpstr>
      <vt:lpstr>Category 1</vt:lpstr>
      <vt:lpstr>Category 1</vt:lpstr>
      <vt:lpstr>Category 1</vt:lpstr>
      <vt:lpstr>Category 1</vt:lpstr>
      <vt:lpstr>Category 1</vt:lpstr>
      <vt:lpstr>Category 1</vt:lpstr>
      <vt:lpstr>Category 1</vt:lpstr>
      <vt:lpstr>Category 2 questions follow</vt:lpstr>
      <vt:lpstr>Category 2</vt:lpstr>
      <vt:lpstr>Category 2</vt:lpstr>
      <vt:lpstr>PowerPoint Presentation</vt:lpstr>
      <vt:lpstr>Category 2</vt:lpstr>
      <vt:lpstr>Category 2</vt:lpstr>
      <vt:lpstr>Category 2</vt:lpstr>
      <vt:lpstr>Category 2</vt:lpstr>
      <vt:lpstr>Category 2</vt:lpstr>
      <vt:lpstr>Category 2</vt:lpstr>
      <vt:lpstr>Category 2</vt:lpstr>
      <vt:lpstr>Category 3 questions follow</vt:lpstr>
      <vt:lpstr>Category 3</vt:lpstr>
      <vt:lpstr>Category 3</vt:lpstr>
      <vt:lpstr>Category 3</vt:lpstr>
      <vt:lpstr>Category 3</vt:lpstr>
      <vt:lpstr>Category 3</vt:lpstr>
      <vt:lpstr>Category 3</vt:lpstr>
      <vt:lpstr>Category 3</vt:lpstr>
      <vt:lpstr>Category 3</vt:lpstr>
      <vt:lpstr>Category 3</vt:lpstr>
      <vt:lpstr>Category 3</vt:lpstr>
      <vt:lpstr>Category 4 questions follow</vt:lpstr>
      <vt:lpstr>Category 4</vt:lpstr>
      <vt:lpstr>Category 4</vt:lpstr>
      <vt:lpstr>Category 4</vt:lpstr>
      <vt:lpstr>Category 4</vt:lpstr>
      <vt:lpstr>Category 4</vt:lpstr>
      <vt:lpstr>Category 4</vt:lpstr>
      <vt:lpstr>Category 4</vt:lpstr>
      <vt:lpstr>Category 4</vt:lpstr>
      <vt:lpstr>Category 4</vt:lpstr>
      <vt:lpstr>Category 4</vt:lpstr>
      <vt:lpstr>Category 5 questions follow</vt:lpstr>
      <vt:lpstr>Category 5</vt:lpstr>
      <vt:lpstr>Category 5</vt:lpstr>
      <vt:lpstr>Category 5</vt:lpstr>
      <vt:lpstr>Category 5</vt:lpstr>
      <vt:lpstr>Category 5</vt:lpstr>
      <vt:lpstr>Category 5</vt:lpstr>
      <vt:lpstr>Category 5</vt:lpstr>
      <vt:lpstr>Category 5</vt:lpstr>
      <vt:lpstr>Category 5</vt:lpstr>
      <vt:lpstr>Category 5</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2018-03-26T06:54:16Z</dcterms:created>
  <dcterms:modified xsi:type="dcterms:W3CDTF">2019-04-09T03:01:58Z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TC040012069991</vt:lpwstr>
  </property>
</Properties>
</file>

<file path=docProps/thumbnail.jpeg>
</file>